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20104100" cy="11309350"/>
  <p:notesSz cx="20104100" cy="1130935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5ADA6"/>
    <a:srgbClr val="3D9992"/>
    <a:srgbClr val="4DB8B0"/>
    <a:srgbClr val="F4F4F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75" autoAdjust="0"/>
    <p:restoredTop sz="94660"/>
  </p:normalViewPr>
  <p:slideViewPr>
    <p:cSldViewPr>
      <p:cViewPr>
        <p:scale>
          <a:sx n="50" d="100"/>
          <a:sy n="50" d="100"/>
        </p:scale>
        <p:origin x="115" y="29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8712200" cy="5667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11387138" y="0"/>
            <a:ext cx="8712200" cy="5667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1D875D-F076-4204-A871-9CF908CEFC7F}" type="datetimeFigureOut">
              <a:rPr lang="ru-RU" smtClean="0"/>
              <a:t>31.03.2026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659563" y="1414463"/>
            <a:ext cx="6784975" cy="38163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2009775" y="5441950"/>
            <a:ext cx="16084550" cy="44545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10742613"/>
            <a:ext cx="8712200" cy="5667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11387138" y="10742613"/>
            <a:ext cx="8712200" cy="5667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731442-A001-4D9E-986E-2B999370E90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0670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731442-A001-4D9E-986E-2B999370E90F}" type="slidenum">
              <a:rPr lang="ru-RU" smtClean="0"/>
              <a:t>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619290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731442-A001-4D9E-986E-2B999370E90F}" type="slidenum">
              <a:rPr lang="ru-RU" smtClean="0"/>
              <a:t>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538279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731442-A001-4D9E-986E-2B999370E90F}" type="slidenum">
              <a:rPr lang="ru-RU" smtClean="0"/>
              <a:t>24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778724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731442-A001-4D9E-986E-2B999370E90F}" type="slidenum">
              <a:rPr lang="ru-RU" smtClean="0"/>
              <a:t>26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711321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731442-A001-4D9E-986E-2B999370E90F}" type="slidenum">
              <a:rPr lang="ru-RU" smtClean="0"/>
              <a:t>27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43355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507807" y="3505898"/>
            <a:ext cx="17088486" cy="237496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3015615" y="6333236"/>
            <a:ext cx="14072870" cy="28273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3/31/2026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3/31/2026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005205" y="2601150"/>
            <a:ext cx="8745284" cy="746417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0353611" y="2601150"/>
            <a:ext cx="8745284" cy="746417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3/31/2026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3/31/2026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3/31/2026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05205" y="452374"/>
            <a:ext cx="18093690" cy="180949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05205" y="2601150"/>
            <a:ext cx="18093690" cy="746417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835394" y="10517696"/>
            <a:ext cx="6433312" cy="56546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005205" y="10517696"/>
            <a:ext cx="4623943" cy="56546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3/31/2026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4474953" y="10517696"/>
            <a:ext cx="4623943" cy="56546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esten.ru/" TargetMode="External"/><Relationship Id="rId3" Type="http://schemas.openxmlformats.org/officeDocument/2006/relationships/image" Target="../media/image1.png"/><Relationship Id="rId7" Type="http://schemas.openxmlformats.org/officeDocument/2006/relationships/hyperlink" Target="mailto:export@esten.ru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sten.ru/" TargetMode="External"/><Relationship Id="rId2" Type="http://schemas.openxmlformats.org/officeDocument/2006/relationships/hyperlink" Target="mailto:export@esten.ru" TargetMode="Externa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Relationship Id="rId14" Type="http://schemas.openxmlformats.org/officeDocument/2006/relationships/image" Target="../media/image29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sv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8.png"/><Relationship Id="rId11" Type="http://schemas.openxmlformats.org/officeDocument/2006/relationships/image" Target="../media/image53.svg"/><Relationship Id="rId5" Type="http://schemas.openxmlformats.org/officeDocument/2006/relationships/image" Target="../media/image47.png"/><Relationship Id="rId10" Type="http://schemas.openxmlformats.org/officeDocument/2006/relationships/image" Target="../media/image52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13" Type="http://schemas.openxmlformats.org/officeDocument/2006/relationships/image" Target="../media/image65.sv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12" Type="http://schemas.openxmlformats.org/officeDocument/2006/relationships/image" Target="../media/image64.pn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8.png"/><Relationship Id="rId11" Type="http://schemas.openxmlformats.org/officeDocument/2006/relationships/image" Target="../media/image63.png"/><Relationship Id="rId5" Type="http://schemas.openxmlformats.org/officeDocument/2006/relationships/image" Target="../media/image57.png"/><Relationship Id="rId10" Type="http://schemas.openxmlformats.org/officeDocument/2006/relationships/image" Target="../media/image62.png"/><Relationship Id="rId4" Type="http://schemas.openxmlformats.org/officeDocument/2006/relationships/image" Target="../media/image56.png"/><Relationship Id="rId9" Type="http://schemas.openxmlformats.org/officeDocument/2006/relationships/image" Target="../media/image6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8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13" Type="http://schemas.openxmlformats.org/officeDocument/2006/relationships/image" Target="../media/image80.png"/><Relationship Id="rId3" Type="http://schemas.openxmlformats.org/officeDocument/2006/relationships/image" Target="../media/image70.png"/><Relationship Id="rId7" Type="http://schemas.openxmlformats.org/officeDocument/2006/relationships/image" Target="../media/image74.png"/><Relationship Id="rId12" Type="http://schemas.openxmlformats.org/officeDocument/2006/relationships/image" Target="../media/image79.png"/><Relationship Id="rId2" Type="http://schemas.openxmlformats.org/officeDocument/2006/relationships/image" Target="../media/image69.jpg"/><Relationship Id="rId16" Type="http://schemas.openxmlformats.org/officeDocument/2006/relationships/image" Target="../media/image83.sv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3.png"/><Relationship Id="rId11" Type="http://schemas.openxmlformats.org/officeDocument/2006/relationships/image" Target="../media/image78.png"/><Relationship Id="rId5" Type="http://schemas.openxmlformats.org/officeDocument/2006/relationships/image" Target="../media/image72.png"/><Relationship Id="rId15" Type="http://schemas.openxmlformats.org/officeDocument/2006/relationships/image" Target="../media/image82.png"/><Relationship Id="rId10" Type="http://schemas.openxmlformats.org/officeDocument/2006/relationships/image" Target="../media/image77.png"/><Relationship Id="rId4" Type="http://schemas.openxmlformats.org/officeDocument/2006/relationships/image" Target="../media/image71.png"/><Relationship Id="rId9" Type="http://schemas.openxmlformats.org/officeDocument/2006/relationships/image" Target="../media/image76.png"/><Relationship Id="rId14" Type="http://schemas.openxmlformats.org/officeDocument/2006/relationships/image" Target="../media/image81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3" Type="http://schemas.openxmlformats.org/officeDocument/2006/relationships/image" Target="../media/image85.png"/><Relationship Id="rId7" Type="http://schemas.openxmlformats.org/officeDocument/2006/relationships/image" Target="../media/image89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8.png"/><Relationship Id="rId5" Type="http://schemas.openxmlformats.org/officeDocument/2006/relationships/image" Target="../media/image87.png"/><Relationship Id="rId4" Type="http://schemas.openxmlformats.org/officeDocument/2006/relationships/image" Target="../media/image86.png"/><Relationship Id="rId9" Type="http://schemas.openxmlformats.org/officeDocument/2006/relationships/image" Target="../media/image91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13" Type="http://schemas.openxmlformats.org/officeDocument/2006/relationships/image" Target="../media/image97.png"/><Relationship Id="rId3" Type="http://schemas.openxmlformats.org/officeDocument/2006/relationships/image" Target="../media/image93.png"/><Relationship Id="rId7" Type="http://schemas.openxmlformats.org/officeDocument/2006/relationships/image" Target="../media/image87.png"/><Relationship Id="rId12" Type="http://schemas.openxmlformats.org/officeDocument/2006/relationships/image" Target="../media/image96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6.png"/><Relationship Id="rId11" Type="http://schemas.openxmlformats.org/officeDocument/2006/relationships/image" Target="../media/image95.png"/><Relationship Id="rId5" Type="http://schemas.openxmlformats.org/officeDocument/2006/relationships/image" Target="../media/image85.png"/><Relationship Id="rId10" Type="http://schemas.openxmlformats.org/officeDocument/2006/relationships/image" Target="../media/image94.png"/><Relationship Id="rId4" Type="http://schemas.openxmlformats.org/officeDocument/2006/relationships/image" Target="../media/image84.png"/><Relationship Id="rId9" Type="http://schemas.openxmlformats.org/officeDocument/2006/relationships/image" Target="../media/image89.png"/><Relationship Id="rId14" Type="http://schemas.openxmlformats.org/officeDocument/2006/relationships/image" Target="../media/image98.jp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png"/><Relationship Id="rId3" Type="http://schemas.openxmlformats.org/officeDocument/2006/relationships/image" Target="../media/image87.png"/><Relationship Id="rId7" Type="http://schemas.openxmlformats.org/officeDocument/2006/relationships/image" Target="../media/image95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4.png"/><Relationship Id="rId11" Type="http://schemas.openxmlformats.org/officeDocument/2006/relationships/image" Target="../media/image101.jpg"/><Relationship Id="rId5" Type="http://schemas.openxmlformats.org/officeDocument/2006/relationships/image" Target="../media/image89.png"/><Relationship Id="rId10" Type="http://schemas.openxmlformats.org/officeDocument/2006/relationships/image" Target="../media/image100.png"/><Relationship Id="rId4" Type="http://schemas.openxmlformats.org/officeDocument/2006/relationships/image" Target="../media/image88.png"/><Relationship Id="rId9" Type="http://schemas.openxmlformats.org/officeDocument/2006/relationships/image" Target="../media/image99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png"/><Relationship Id="rId3" Type="http://schemas.openxmlformats.org/officeDocument/2006/relationships/image" Target="../media/image93.png"/><Relationship Id="rId7" Type="http://schemas.openxmlformats.org/officeDocument/2006/relationships/image" Target="../media/image97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5.png"/><Relationship Id="rId5" Type="http://schemas.openxmlformats.org/officeDocument/2006/relationships/image" Target="../media/image96.png"/><Relationship Id="rId4" Type="http://schemas.openxmlformats.org/officeDocument/2006/relationships/image" Target="../media/image94.png"/><Relationship Id="rId9" Type="http://schemas.openxmlformats.org/officeDocument/2006/relationships/image" Target="../media/image10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png"/><Relationship Id="rId13" Type="http://schemas.openxmlformats.org/officeDocument/2006/relationships/image" Target="../media/image118.png"/><Relationship Id="rId3" Type="http://schemas.openxmlformats.org/officeDocument/2006/relationships/image" Target="../media/image108.png"/><Relationship Id="rId7" Type="http://schemas.openxmlformats.org/officeDocument/2006/relationships/image" Target="../media/image112.png"/><Relationship Id="rId12" Type="http://schemas.openxmlformats.org/officeDocument/2006/relationships/image" Target="../media/image1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1.png"/><Relationship Id="rId11" Type="http://schemas.openxmlformats.org/officeDocument/2006/relationships/image" Target="../media/image116.png"/><Relationship Id="rId5" Type="http://schemas.openxmlformats.org/officeDocument/2006/relationships/image" Target="../media/image110.png"/><Relationship Id="rId10" Type="http://schemas.openxmlformats.org/officeDocument/2006/relationships/image" Target="../media/image115.png"/><Relationship Id="rId4" Type="http://schemas.openxmlformats.org/officeDocument/2006/relationships/image" Target="../media/image109.png"/><Relationship Id="rId9" Type="http://schemas.openxmlformats.org/officeDocument/2006/relationships/image" Target="../media/image114.png"/><Relationship Id="rId14" Type="http://schemas.openxmlformats.org/officeDocument/2006/relationships/image" Target="../media/image119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image" Target="../media/image120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4.png"/><Relationship Id="rId5" Type="http://schemas.openxmlformats.org/officeDocument/2006/relationships/image" Target="../media/image123.png"/><Relationship Id="rId4" Type="http://schemas.openxmlformats.org/officeDocument/2006/relationships/image" Target="../media/image122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png"/><Relationship Id="rId3" Type="http://schemas.openxmlformats.org/officeDocument/2006/relationships/image" Target="../media/image125.jpg"/><Relationship Id="rId7" Type="http://schemas.openxmlformats.org/officeDocument/2006/relationships/image" Target="../media/image1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8.png"/><Relationship Id="rId11" Type="http://schemas.openxmlformats.org/officeDocument/2006/relationships/image" Target="../media/image133.png"/><Relationship Id="rId5" Type="http://schemas.openxmlformats.org/officeDocument/2006/relationships/image" Target="../media/image127.png"/><Relationship Id="rId10" Type="http://schemas.openxmlformats.org/officeDocument/2006/relationships/image" Target="../media/image132.png"/><Relationship Id="rId4" Type="http://schemas.openxmlformats.org/officeDocument/2006/relationships/image" Target="../media/image126.png"/><Relationship Id="rId9" Type="http://schemas.openxmlformats.org/officeDocument/2006/relationships/image" Target="../media/image13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37.png"/><Relationship Id="rId5" Type="http://schemas.openxmlformats.org/officeDocument/2006/relationships/image" Target="../media/image136.png"/><Relationship Id="rId4" Type="http://schemas.openxmlformats.org/officeDocument/2006/relationships/image" Target="../media/image135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6" Type="http://schemas.openxmlformats.org/officeDocument/2006/relationships/image" Target="../media/image163.png"/><Relationship Id="rId21" Type="http://schemas.openxmlformats.org/officeDocument/2006/relationships/image" Target="../media/image158.png"/><Relationship Id="rId42" Type="http://schemas.openxmlformats.org/officeDocument/2006/relationships/image" Target="../media/image179.png"/><Relationship Id="rId47" Type="http://schemas.openxmlformats.org/officeDocument/2006/relationships/image" Target="../media/image184.png"/><Relationship Id="rId63" Type="http://schemas.openxmlformats.org/officeDocument/2006/relationships/image" Target="../media/image200.png"/><Relationship Id="rId68" Type="http://schemas.openxmlformats.org/officeDocument/2006/relationships/image" Target="../media/image205.png"/><Relationship Id="rId7" Type="http://schemas.openxmlformats.org/officeDocument/2006/relationships/image" Target="../media/image144.png"/><Relationship Id="rId2" Type="http://schemas.openxmlformats.org/officeDocument/2006/relationships/image" Target="../media/image139.png"/><Relationship Id="rId16" Type="http://schemas.openxmlformats.org/officeDocument/2006/relationships/image" Target="../media/image153.png"/><Relationship Id="rId29" Type="http://schemas.openxmlformats.org/officeDocument/2006/relationships/image" Target="../media/image166.png"/><Relationship Id="rId11" Type="http://schemas.openxmlformats.org/officeDocument/2006/relationships/image" Target="../media/image148.png"/><Relationship Id="rId24" Type="http://schemas.openxmlformats.org/officeDocument/2006/relationships/image" Target="../media/image161.png"/><Relationship Id="rId32" Type="http://schemas.openxmlformats.org/officeDocument/2006/relationships/image" Target="../media/image169.png"/><Relationship Id="rId37" Type="http://schemas.openxmlformats.org/officeDocument/2006/relationships/image" Target="../media/image174.png"/><Relationship Id="rId40" Type="http://schemas.openxmlformats.org/officeDocument/2006/relationships/image" Target="../media/image177.png"/><Relationship Id="rId45" Type="http://schemas.openxmlformats.org/officeDocument/2006/relationships/image" Target="../media/image182.png"/><Relationship Id="rId53" Type="http://schemas.openxmlformats.org/officeDocument/2006/relationships/image" Target="../media/image190.png"/><Relationship Id="rId58" Type="http://schemas.openxmlformats.org/officeDocument/2006/relationships/image" Target="../media/image195.png"/><Relationship Id="rId66" Type="http://schemas.openxmlformats.org/officeDocument/2006/relationships/image" Target="../media/image203.png"/><Relationship Id="rId5" Type="http://schemas.openxmlformats.org/officeDocument/2006/relationships/image" Target="../media/image142.png"/><Relationship Id="rId61" Type="http://schemas.openxmlformats.org/officeDocument/2006/relationships/image" Target="../media/image198.png"/><Relationship Id="rId19" Type="http://schemas.openxmlformats.org/officeDocument/2006/relationships/image" Target="../media/image156.png"/><Relationship Id="rId14" Type="http://schemas.openxmlformats.org/officeDocument/2006/relationships/image" Target="../media/image151.png"/><Relationship Id="rId22" Type="http://schemas.openxmlformats.org/officeDocument/2006/relationships/image" Target="../media/image159.png"/><Relationship Id="rId27" Type="http://schemas.openxmlformats.org/officeDocument/2006/relationships/image" Target="../media/image164.png"/><Relationship Id="rId30" Type="http://schemas.openxmlformats.org/officeDocument/2006/relationships/image" Target="../media/image167.png"/><Relationship Id="rId35" Type="http://schemas.openxmlformats.org/officeDocument/2006/relationships/image" Target="../media/image172.png"/><Relationship Id="rId43" Type="http://schemas.openxmlformats.org/officeDocument/2006/relationships/image" Target="../media/image180.png"/><Relationship Id="rId48" Type="http://schemas.openxmlformats.org/officeDocument/2006/relationships/image" Target="../media/image185.png"/><Relationship Id="rId56" Type="http://schemas.openxmlformats.org/officeDocument/2006/relationships/image" Target="../media/image193.png"/><Relationship Id="rId64" Type="http://schemas.openxmlformats.org/officeDocument/2006/relationships/image" Target="../media/image201.png"/><Relationship Id="rId69" Type="http://schemas.openxmlformats.org/officeDocument/2006/relationships/image" Target="../media/image206.png"/><Relationship Id="rId8" Type="http://schemas.openxmlformats.org/officeDocument/2006/relationships/image" Target="../media/image145.png"/><Relationship Id="rId51" Type="http://schemas.openxmlformats.org/officeDocument/2006/relationships/image" Target="../media/image188.png"/><Relationship Id="rId3" Type="http://schemas.openxmlformats.org/officeDocument/2006/relationships/image" Target="../media/image140.png"/><Relationship Id="rId12" Type="http://schemas.openxmlformats.org/officeDocument/2006/relationships/image" Target="../media/image149.png"/><Relationship Id="rId17" Type="http://schemas.openxmlformats.org/officeDocument/2006/relationships/image" Target="../media/image154.png"/><Relationship Id="rId25" Type="http://schemas.openxmlformats.org/officeDocument/2006/relationships/image" Target="../media/image162.png"/><Relationship Id="rId33" Type="http://schemas.openxmlformats.org/officeDocument/2006/relationships/image" Target="../media/image170.png"/><Relationship Id="rId38" Type="http://schemas.openxmlformats.org/officeDocument/2006/relationships/image" Target="../media/image175.png"/><Relationship Id="rId46" Type="http://schemas.openxmlformats.org/officeDocument/2006/relationships/image" Target="../media/image183.png"/><Relationship Id="rId59" Type="http://schemas.openxmlformats.org/officeDocument/2006/relationships/image" Target="../media/image196.png"/><Relationship Id="rId67" Type="http://schemas.openxmlformats.org/officeDocument/2006/relationships/image" Target="../media/image204.png"/><Relationship Id="rId20" Type="http://schemas.openxmlformats.org/officeDocument/2006/relationships/image" Target="../media/image157.png"/><Relationship Id="rId41" Type="http://schemas.openxmlformats.org/officeDocument/2006/relationships/image" Target="../media/image178.png"/><Relationship Id="rId54" Type="http://schemas.openxmlformats.org/officeDocument/2006/relationships/image" Target="../media/image191.png"/><Relationship Id="rId62" Type="http://schemas.openxmlformats.org/officeDocument/2006/relationships/image" Target="../media/image199.png"/><Relationship Id="rId70" Type="http://schemas.openxmlformats.org/officeDocument/2006/relationships/image" Target="../media/image20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3.png"/><Relationship Id="rId15" Type="http://schemas.openxmlformats.org/officeDocument/2006/relationships/image" Target="../media/image152.png"/><Relationship Id="rId23" Type="http://schemas.openxmlformats.org/officeDocument/2006/relationships/image" Target="../media/image160.png"/><Relationship Id="rId28" Type="http://schemas.openxmlformats.org/officeDocument/2006/relationships/image" Target="../media/image165.png"/><Relationship Id="rId36" Type="http://schemas.openxmlformats.org/officeDocument/2006/relationships/image" Target="../media/image173.png"/><Relationship Id="rId49" Type="http://schemas.openxmlformats.org/officeDocument/2006/relationships/image" Target="../media/image186.png"/><Relationship Id="rId57" Type="http://schemas.openxmlformats.org/officeDocument/2006/relationships/image" Target="../media/image194.png"/><Relationship Id="rId10" Type="http://schemas.openxmlformats.org/officeDocument/2006/relationships/image" Target="../media/image147.png"/><Relationship Id="rId31" Type="http://schemas.openxmlformats.org/officeDocument/2006/relationships/image" Target="../media/image168.png"/><Relationship Id="rId44" Type="http://schemas.openxmlformats.org/officeDocument/2006/relationships/image" Target="../media/image181.png"/><Relationship Id="rId52" Type="http://schemas.openxmlformats.org/officeDocument/2006/relationships/image" Target="../media/image189.png"/><Relationship Id="rId60" Type="http://schemas.openxmlformats.org/officeDocument/2006/relationships/image" Target="../media/image197.png"/><Relationship Id="rId65" Type="http://schemas.openxmlformats.org/officeDocument/2006/relationships/image" Target="../media/image202.png"/><Relationship Id="rId4" Type="http://schemas.openxmlformats.org/officeDocument/2006/relationships/image" Target="../media/image141.png"/><Relationship Id="rId9" Type="http://schemas.openxmlformats.org/officeDocument/2006/relationships/image" Target="../media/image146.png"/><Relationship Id="rId13" Type="http://schemas.openxmlformats.org/officeDocument/2006/relationships/image" Target="../media/image150.png"/><Relationship Id="rId18" Type="http://schemas.openxmlformats.org/officeDocument/2006/relationships/image" Target="../media/image155.png"/><Relationship Id="rId39" Type="http://schemas.openxmlformats.org/officeDocument/2006/relationships/image" Target="../media/image176.png"/><Relationship Id="rId34" Type="http://schemas.openxmlformats.org/officeDocument/2006/relationships/image" Target="../media/image171.png"/><Relationship Id="rId50" Type="http://schemas.openxmlformats.org/officeDocument/2006/relationships/image" Target="../media/image187.png"/><Relationship Id="rId55" Type="http://schemas.openxmlformats.org/officeDocument/2006/relationships/image" Target="../media/image19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9.png"/><Relationship Id="rId2" Type="http://schemas.openxmlformats.org/officeDocument/2006/relationships/image" Target="../media/image208.pn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1.png"/><Relationship Id="rId2" Type="http://schemas.openxmlformats.org/officeDocument/2006/relationships/image" Target="../media/image210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esten.ru/" TargetMode="External"/><Relationship Id="rId5" Type="http://schemas.openxmlformats.org/officeDocument/2006/relationships/hyperlink" Target="mailto:export@esten.ru" TargetMode="External"/><Relationship Id="rId4" Type="http://schemas.openxmlformats.org/officeDocument/2006/relationships/image" Target="../media/image21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20104100" cy="11308556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833755" y="10052767"/>
            <a:ext cx="8983980" cy="21590"/>
          </a:xfrm>
          <a:custGeom>
            <a:avLst/>
            <a:gdLst/>
            <a:ahLst/>
            <a:cxnLst/>
            <a:rect l="l" t="t" r="r" b="b"/>
            <a:pathLst>
              <a:path w="8983980" h="21590">
                <a:moveTo>
                  <a:pt x="8983675" y="0"/>
                </a:moveTo>
                <a:lnTo>
                  <a:pt x="0" y="0"/>
                </a:lnTo>
                <a:lnTo>
                  <a:pt x="0" y="11430"/>
                </a:lnTo>
                <a:lnTo>
                  <a:pt x="0" y="21590"/>
                </a:lnTo>
                <a:lnTo>
                  <a:pt x="8983675" y="21590"/>
                </a:lnTo>
                <a:lnTo>
                  <a:pt x="8983675" y="11430"/>
                </a:lnTo>
                <a:lnTo>
                  <a:pt x="898367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34486" y="924879"/>
            <a:ext cx="3169920" cy="1765300"/>
          </a:xfrm>
          <a:custGeom>
            <a:avLst/>
            <a:gdLst/>
            <a:ahLst/>
            <a:cxnLst/>
            <a:rect l="l" t="t" r="r" b="b"/>
            <a:pathLst>
              <a:path w="3169920" h="1765300">
                <a:moveTo>
                  <a:pt x="2119416" y="1752600"/>
                </a:moveTo>
                <a:lnTo>
                  <a:pt x="1059773" y="1752600"/>
                </a:lnTo>
                <a:lnTo>
                  <a:pt x="1110850" y="1765300"/>
                </a:lnTo>
                <a:lnTo>
                  <a:pt x="2068434" y="1765300"/>
                </a:lnTo>
                <a:lnTo>
                  <a:pt x="2119416" y="1752600"/>
                </a:lnTo>
                <a:close/>
              </a:path>
              <a:path w="3169920" h="1765300">
                <a:moveTo>
                  <a:pt x="2331393" y="1739900"/>
                </a:moveTo>
                <a:lnTo>
                  <a:pt x="847640" y="1739900"/>
                </a:lnTo>
                <a:lnTo>
                  <a:pt x="900318" y="1752600"/>
                </a:lnTo>
                <a:lnTo>
                  <a:pt x="2278716" y="1752600"/>
                </a:lnTo>
                <a:lnTo>
                  <a:pt x="2331393" y="1739900"/>
                </a:lnTo>
                <a:close/>
              </a:path>
              <a:path w="3169920" h="1765300">
                <a:moveTo>
                  <a:pt x="2433106" y="1727200"/>
                </a:moveTo>
                <a:lnTo>
                  <a:pt x="745928" y="1727200"/>
                </a:lnTo>
                <a:lnTo>
                  <a:pt x="796168" y="1739900"/>
                </a:lnTo>
                <a:lnTo>
                  <a:pt x="2382866" y="1739900"/>
                </a:lnTo>
                <a:lnTo>
                  <a:pt x="2433106" y="1727200"/>
                </a:lnTo>
                <a:close/>
              </a:path>
              <a:path w="3169920" h="1765300">
                <a:moveTo>
                  <a:pt x="2576168" y="1714500"/>
                </a:moveTo>
                <a:lnTo>
                  <a:pt x="602868" y="1714500"/>
                </a:lnTo>
                <a:lnTo>
                  <a:pt x="649251" y="1727200"/>
                </a:lnTo>
                <a:lnTo>
                  <a:pt x="2529784" y="1727200"/>
                </a:lnTo>
                <a:lnTo>
                  <a:pt x="2576168" y="1714500"/>
                </a:lnTo>
                <a:close/>
              </a:path>
              <a:path w="3169920" h="1765300">
                <a:moveTo>
                  <a:pt x="2728112" y="1689100"/>
                </a:moveTo>
                <a:lnTo>
                  <a:pt x="450928" y="1689100"/>
                </a:lnTo>
                <a:lnTo>
                  <a:pt x="514144" y="1701800"/>
                </a:lnTo>
                <a:lnTo>
                  <a:pt x="557824" y="1714500"/>
                </a:lnTo>
                <a:lnTo>
                  <a:pt x="2621214" y="1714500"/>
                </a:lnTo>
                <a:lnTo>
                  <a:pt x="2664894" y="1701800"/>
                </a:lnTo>
                <a:lnTo>
                  <a:pt x="2728112" y="1689100"/>
                </a:lnTo>
                <a:close/>
              </a:path>
              <a:path w="3169920" h="1765300">
                <a:moveTo>
                  <a:pt x="2664894" y="1244600"/>
                </a:moveTo>
                <a:lnTo>
                  <a:pt x="514144" y="1244600"/>
                </a:lnTo>
                <a:lnTo>
                  <a:pt x="450928" y="1257300"/>
                </a:lnTo>
                <a:lnTo>
                  <a:pt x="391753" y="1270000"/>
                </a:lnTo>
                <a:lnTo>
                  <a:pt x="336689" y="1282700"/>
                </a:lnTo>
                <a:lnTo>
                  <a:pt x="285809" y="1295400"/>
                </a:lnTo>
                <a:lnTo>
                  <a:pt x="239184" y="1308100"/>
                </a:lnTo>
                <a:lnTo>
                  <a:pt x="196885" y="1320800"/>
                </a:lnTo>
                <a:lnTo>
                  <a:pt x="158986" y="1333500"/>
                </a:lnTo>
                <a:lnTo>
                  <a:pt x="105129" y="1358900"/>
                </a:lnTo>
                <a:lnTo>
                  <a:pt x="63441" y="1384300"/>
                </a:lnTo>
                <a:lnTo>
                  <a:pt x="33805" y="1409700"/>
                </a:lnTo>
                <a:lnTo>
                  <a:pt x="16108" y="1447800"/>
                </a:lnTo>
                <a:lnTo>
                  <a:pt x="10235" y="1473200"/>
                </a:lnTo>
                <a:lnTo>
                  <a:pt x="16108" y="1511300"/>
                </a:lnTo>
                <a:lnTo>
                  <a:pt x="63441" y="1574800"/>
                </a:lnTo>
                <a:lnTo>
                  <a:pt x="105129" y="1600200"/>
                </a:lnTo>
                <a:lnTo>
                  <a:pt x="158986" y="1625600"/>
                </a:lnTo>
                <a:lnTo>
                  <a:pt x="196885" y="1638300"/>
                </a:lnTo>
                <a:lnTo>
                  <a:pt x="239184" y="1651000"/>
                </a:lnTo>
                <a:lnTo>
                  <a:pt x="285809" y="1663700"/>
                </a:lnTo>
                <a:lnTo>
                  <a:pt x="336689" y="1676400"/>
                </a:lnTo>
                <a:lnTo>
                  <a:pt x="391753" y="1689100"/>
                </a:lnTo>
                <a:lnTo>
                  <a:pt x="2787300" y="1689100"/>
                </a:lnTo>
                <a:lnTo>
                  <a:pt x="2842401" y="1676400"/>
                </a:lnTo>
                <a:lnTo>
                  <a:pt x="2893353" y="1663700"/>
                </a:lnTo>
                <a:lnTo>
                  <a:pt x="2940098" y="1651000"/>
                </a:lnTo>
                <a:lnTo>
                  <a:pt x="2982575" y="1638300"/>
                </a:lnTo>
                <a:lnTo>
                  <a:pt x="3020726" y="1625600"/>
                </a:lnTo>
                <a:lnTo>
                  <a:pt x="1257045" y="1625600"/>
                </a:lnTo>
                <a:lnTo>
                  <a:pt x="1205617" y="1612900"/>
                </a:lnTo>
                <a:lnTo>
                  <a:pt x="1004408" y="1612900"/>
                </a:lnTo>
                <a:lnTo>
                  <a:pt x="946617" y="1600200"/>
                </a:lnTo>
                <a:lnTo>
                  <a:pt x="835111" y="1600200"/>
                </a:lnTo>
                <a:lnTo>
                  <a:pt x="781464" y="1587500"/>
                </a:lnTo>
                <a:lnTo>
                  <a:pt x="729266" y="1587500"/>
                </a:lnTo>
                <a:lnTo>
                  <a:pt x="678551" y="1574800"/>
                </a:lnTo>
                <a:lnTo>
                  <a:pt x="629353" y="1574800"/>
                </a:lnTo>
                <a:lnTo>
                  <a:pt x="581704" y="1562100"/>
                </a:lnTo>
                <a:lnTo>
                  <a:pt x="535639" y="1562100"/>
                </a:lnTo>
                <a:lnTo>
                  <a:pt x="473542" y="1549400"/>
                </a:lnTo>
                <a:lnTo>
                  <a:pt x="415748" y="1536700"/>
                </a:lnTo>
                <a:lnTo>
                  <a:pt x="362579" y="1536700"/>
                </a:lnTo>
                <a:lnTo>
                  <a:pt x="314357" y="1524000"/>
                </a:lnTo>
                <a:lnTo>
                  <a:pt x="271404" y="1511300"/>
                </a:lnTo>
                <a:lnTo>
                  <a:pt x="234043" y="1498600"/>
                </a:lnTo>
                <a:lnTo>
                  <a:pt x="212981" y="1498600"/>
                </a:lnTo>
                <a:lnTo>
                  <a:pt x="196045" y="1485900"/>
                </a:lnTo>
                <a:lnTo>
                  <a:pt x="182755" y="1485900"/>
                </a:lnTo>
                <a:lnTo>
                  <a:pt x="172632" y="1473200"/>
                </a:lnTo>
                <a:lnTo>
                  <a:pt x="182611" y="1473200"/>
                </a:lnTo>
                <a:lnTo>
                  <a:pt x="195917" y="1460500"/>
                </a:lnTo>
                <a:lnTo>
                  <a:pt x="212933" y="1460500"/>
                </a:lnTo>
                <a:lnTo>
                  <a:pt x="234043" y="1447800"/>
                </a:lnTo>
                <a:lnTo>
                  <a:pt x="271144" y="1447800"/>
                </a:lnTo>
                <a:lnTo>
                  <a:pt x="313978" y="1435100"/>
                </a:lnTo>
                <a:lnTo>
                  <a:pt x="362196" y="1422400"/>
                </a:lnTo>
                <a:lnTo>
                  <a:pt x="415445" y="1409700"/>
                </a:lnTo>
                <a:lnTo>
                  <a:pt x="473377" y="1397000"/>
                </a:lnTo>
                <a:lnTo>
                  <a:pt x="535639" y="1384300"/>
                </a:lnTo>
                <a:lnTo>
                  <a:pt x="581626" y="1384300"/>
                </a:lnTo>
                <a:lnTo>
                  <a:pt x="629255" y="1371600"/>
                </a:lnTo>
                <a:lnTo>
                  <a:pt x="729239" y="1371600"/>
                </a:lnTo>
                <a:lnTo>
                  <a:pt x="781493" y="1358900"/>
                </a:lnTo>
                <a:lnTo>
                  <a:pt x="835187" y="1358900"/>
                </a:lnTo>
                <a:lnTo>
                  <a:pt x="890271" y="1346200"/>
                </a:lnTo>
                <a:lnTo>
                  <a:pt x="1053820" y="1346200"/>
                </a:lnTo>
                <a:lnTo>
                  <a:pt x="1103778" y="1333500"/>
                </a:lnTo>
                <a:lnTo>
                  <a:pt x="1413507" y="1333500"/>
                </a:lnTo>
                <a:lnTo>
                  <a:pt x="1466543" y="1320800"/>
                </a:lnTo>
                <a:lnTo>
                  <a:pt x="2982575" y="1320800"/>
                </a:lnTo>
                <a:lnTo>
                  <a:pt x="2940098" y="1308100"/>
                </a:lnTo>
                <a:lnTo>
                  <a:pt x="2893353" y="1295400"/>
                </a:lnTo>
                <a:lnTo>
                  <a:pt x="2842401" y="1282700"/>
                </a:lnTo>
                <a:lnTo>
                  <a:pt x="2787300" y="1270000"/>
                </a:lnTo>
                <a:lnTo>
                  <a:pt x="2728112" y="1257300"/>
                </a:lnTo>
                <a:lnTo>
                  <a:pt x="2664894" y="1244600"/>
                </a:lnTo>
                <a:close/>
              </a:path>
              <a:path w="3169920" h="1765300">
                <a:moveTo>
                  <a:pt x="1658432" y="1320800"/>
                </a:moveTo>
                <a:lnTo>
                  <a:pt x="1519913" y="1320800"/>
                </a:lnTo>
                <a:lnTo>
                  <a:pt x="1519913" y="1625600"/>
                </a:lnTo>
                <a:lnTo>
                  <a:pt x="1658432" y="1625600"/>
                </a:lnTo>
                <a:lnTo>
                  <a:pt x="1658432" y="1320800"/>
                </a:lnTo>
                <a:close/>
              </a:path>
              <a:path w="3169920" h="1765300">
                <a:moveTo>
                  <a:pt x="2982575" y="1320800"/>
                </a:moveTo>
                <a:lnTo>
                  <a:pt x="1711720" y="1320800"/>
                </a:lnTo>
                <a:lnTo>
                  <a:pt x="1764710" y="1333500"/>
                </a:lnTo>
                <a:lnTo>
                  <a:pt x="2074543" y="1333500"/>
                </a:lnTo>
                <a:lnTo>
                  <a:pt x="2124524" y="1346200"/>
                </a:lnTo>
                <a:lnTo>
                  <a:pt x="2288542" y="1346200"/>
                </a:lnTo>
                <a:lnTo>
                  <a:pt x="2343723" y="1358900"/>
                </a:lnTo>
                <a:lnTo>
                  <a:pt x="2397455" y="1358900"/>
                </a:lnTo>
                <a:lnTo>
                  <a:pt x="2449710" y="1371600"/>
                </a:lnTo>
                <a:lnTo>
                  <a:pt x="2549676" y="1371600"/>
                </a:lnTo>
                <a:lnTo>
                  <a:pt x="2597331" y="1384300"/>
                </a:lnTo>
                <a:lnTo>
                  <a:pt x="2643397" y="1384300"/>
                </a:lnTo>
                <a:lnTo>
                  <a:pt x="2705777" y="1397000"/>
                </a:lnTo>
                <a:lnTo>
                  <a:pt x="2763741" y="1409700"/>
                </a:lnTo>
                <a:lnTo>
                  <a:pt x="2816967" y="1422400"/>
                </a:lnTo>
                <a:lnTo>
                  <a:pt x="2865133" y="1435100"/>
                </a:lnTo>
                <a:lnTo>
                  <a:pt x="2907915" y="1447800"/>
                </a:lnTo>
                <a:lnTo>
                  <a:pt x="2944990" y="1447800"/>
                </a:lnTo>
                <a:lnTo>
                  <a:pt x="2966158" y="1460500"/>
                </a:lnTo>
                <a:lnTo>
                  <a:pt x="2983328" y="1460500"/>
                </a:lnTo>
                <a:lnTo>
                  <a:pt x="2996852" y="1473200"/>
                </a:lnTo>
                <a:lnTo>
                  <a:pt x="3007082" y="1473200"/>
                </a:lnTo>
                <a:lnTo>
                  <a:pt x="2996997" y="1485900"/>
                </a:lnTo>
                <a:lnTo>
                  <a:pt x="2983457" y="1485900"/>
                </a:lnTo>
                <a:lnTo>
                  <a:pt x="2966206" y="1498600"/>
                </a:lnTo>
                <a:lnTo>
                  <a:pt x="2944990" y="1498600"/>
                </a:lnTo>
                <a:lnTo>
                  <a:pt x="2907939" y="1511300"/>
                </a:lnTo>
                <a:lnTo>
                  <a:pt x="2865210" y="1524000"/>
                </a:lnTo>
                <a:lnTo>
                  <a:pt x="2817097" y="1536700"/>
                </a:lnTo>
                <a:lnTo>
                  <a:pt x="2763895" y="1536700"/>
                </a:lnTo>
                <a:lnTo>
                  <a:pt x="2705896" y="1549400"/>
                </a:lnTo>
                <a:lnTo>
                  <a:pt x="2643397" y="1562100"/>
                </a:lnTo>
                <a:lnTo>
                  <a:pt x="2597408" y="1562100"/>
                </a:lnTo>
                <a:lnTo>
                  <a:pt x="2549771" y="1574800"/>
                </a:lnTo>
                <a:lnTo>
                  <a:pt x="2500531" y="1574800"/>
                </a:lnTo>
                <a:lnTo>
                  <a:pt x="2449734" y="1587500"/>
                </a:lnTo>
                <a:lnTo>
                  <a:pt x="2397423" y="1587500"/>
                </a:lnTo>
                <a:lnTo>
                  <a:pt x="2343644" y="1600200"/>
                </a:lnTo>
                <a:lnTo>
                  <a:pt x="2231860" y="1600200"/>
                </a:lnTo>
                <a:lnTo>
                  <a:pt x="2173945" y="1612900"/>
                </a:lnTo>
                <a:lnTo>
                  <a:pt x="1975048" y="1612900"/>
                </a:lnTo>
                <a:lnTo>
                  <a:pt x="1924162" y="1625600"/>
                </a:lnTo>
                <a:lnTo>
                  <a:pt x="3020726" y="1625600"/>
                </a:lnTo>
                <a:lnTo>
                  <a:pt x="3074250" y="1600200"/>
                </a:lnTo>
                <a:lnTo>
                  <a:pt x="3115737" y="1574800"/>
                </a:lnTo>
                <a:lnTo>
                  <a:pt x="3145268" y="1536700"/>
                </a:lnTo>
                <a:lnTo>
                  <a:pt x="3168794" y="1473200"/>
                </a:lnTo>
                <a:lnTo>
                  <a:pt x="3162927" y="1447800"/>
                </a:lnTo>
                <a:lnTo>
                  <a:pt x="3145268" y="1409700"/>
                </a:lnTo>
                <a:lnTo>
                  <a:pt x="3115737" y="1384300"/>
                </a:lnTo>
                <a:lnTo>
                  <a:pt x="3074250" y="1358900"/>
                </a:lnTo>
                <a:lnTo>
                  <a:pt x="3020726" y="1333500"/>
                </a:lnTo>
                <a:lnTo>
                  <a:pt x="2982575" y="1320800"/>
                </a:lnTo>
                <a:close/>
              </a:path>
              <a:path w="3169920" h="1765300">
                <a:moveTo>
                  <a:pt x="2578533" y="1231900"/>
                </a:moveTo>
                <a:lnTo>
                  <a:pt x="600332" y="1231900"/>
                </a:lnTo>
                <a:lnTo>
                  <a:pt x="556575" y="1244600"/>
                </a:lnTo>
                <a:lnTo>
                  <a:pt x="2622368" y="1244600"/>
                </a:lnTo>
                <a:lnTo>
                  <a:pt x="2578533" y="1231900"/>
                </a:lnTo>
                <a:close/>
              </a:path>
              <a:path w="3169920" h="1765300">
                <a:moveTo>
                  <a:pt x="2487017" y="1219200"/>
                </a:moveTo>
                <a:lnTo>
                  <a:pt x="691728" y="1219200"/>
                </a:lnTo>
                <a:lnTo>
                  <a:pt x="645392" y="1231900"/>
                </a:lnTo>
                <a:lnTo>
                  <a:pt x="2533409" y="1231900"/>
                </a:lnTo>
                <a:lnTo>
                  <a:pt x="2487017" y="1219200"/>
                </a:lnTo>
                <a:close/>
              </a:path>
              <a:path w="3169920" h="1765300">
                <a:moveTo>
                  <a:pt x="2340430" y="1206500"/>
                </a:moveTo>
                <a:lnTo>
                  <a:pt x="838156" y="1206500"/>
                </a:lnTo>
                <a:lnTo>
                  <a:pt x="788135" y="1219200"/>
                </a:lnTo>
                <a:lnTo>
                  <a:pt x="2390506" y="1219200"/>
                </a:lnTo>
                <a:lnTo>
                  <a:pt x="2340430" y="1206500"/>
                </a:lnTo>
                <a:close/>
              </a:path>
              <a:path w="3169920" h="1765300">
                <a:moveTo>
                  <a:pt x="2183159" y="1193800"/>
                </a:moveTo>
                <a:lnTo>
                  <a:pt x="995197" y="1193800"/>
                </a:lnTo>
                <a:lnTo>
                  <a:pt x="941712" y="1206500"/>
                </a:lnTo>
                <a:lnTo>
                  <a:pt x="2236736" y="1206500"/>
                </a:lnTo>
                <a:lnTo>
                  <a:pt x="2183159" y="1193800"/>
                </a:lnTo>
                <a:close/>
              </a:path>
              <a:path w="3169920" h="1765300">
                <a:moveTo>
                  <a:pt x="1926682" y="1181100"/>
                </a:moveTo>
                <a:lnTo>
                  <a:pt x="1251543" y="1181100"/>
                </a:lnTo>
                <a:lnTo>
                  <a:pt x="1199254" y="1193800"/>
                </a:lnTo>
                <a:lnTo>
                  <a:pt x="1979050" y="1193800"/>
                </a:lnTo>
                <a:lnTo>
                  <a:pt x="1926682" y="1181100"/>
                </a:lnTo>
                <a:close/>
              </a:path>
              <a:path w="3169920" h="1765300">
                <a:moveTo>
                  <a:pt x="1658432" y="177800"/>
                </a:moveTo>
                <a:lnTo>
                  <a:pt x="1519913" y="177800"/>
                </a:lnTo>
                <a:lnTo>
                  <a:pt x="1519913" y="1181100"/>
                </a:lnTo>
                <a:lnTo>
                  <a:pt x="1658432" y="1181100"/>
                </a:lnTo>
                <a:lnTo>
                  <a:pt x="1658432" y="177800"/>
                </a:lnTo>
                <a:close/>
              </a:path>
              <a:path w="3169920" h="1765300">
                <a:moveTo>
                  <a:pt x="490945" y="0"/>
                </a:moveTo>
                <a:lnTo>
                  <a:pt x="0" y="0"/>
                </a:lnTo>
                <a:lnTo>
                  <a:pt x="95" y="609600"/>
                </a:lnTo>
                <a:lnTo>
                  <a:pt x="191" y="622300"/>
                </a:lnTo>
                <a:lnTo>
                  <a:pt x="287" y="635000"/>
                </a:lnTo>
                <a:lnTo>
                  <a:pt x="8054" y="698500"/>
                </a:lnTo>
                <a:lnTo>
                  <a:pt x="22819" y="736600"/>
                </a:lnTo>
                <a:lnTo>
                  <a:pt x="44480" y="774700"/>
                </a:lnTo>
                <a:lnTo>
                  <a:pt x="72842" y="812800"/>
                </a:lnTo>
                <a:lnTo>
                  <a:pt x="107708" y="838200"/>
                </a:lnTo>
                <a:lnTo>
                  <a:pt x="148884" y="863600"/>
                </a:lnTo>
                <a:lnTo>
                  <a:pt x="196173" y="876300"/>
                </a:lnTo>
                <a:lnTo>
                  <a:pt x="491286" y="876300"/>
                </a:lnTo>
                <a:lnTo>
                  <a:pt x="491286" y="685800"/>
                </a:lnTo>
                <a:lnTo>
                  <a:pt x="170601" y="685800"/>
                </a:lnTo>
                <a:lnTo>
                  <a:pt x="151949" y="673100"/>
                </a:lnTo>
                <a:lnTo>
                  <a:pt x="139373" y="660400"/>
                </a:lnTo>
                <a:lnTo>
                  <a:pt x="134762" y="635000"/>
                </a:lnTo>
                <a:lnTo>
                  <a:pt x="134762" y="520700"/>
                </a:lnTo>
                <a:lnTo>
                  <a:pt x="491286" y="520700"/>
                </a:lnTo>
                <a:lnTo>
                  <a:pt x="491286" y="342900"/>
                </a:lnTo>
                <a:lnTo>
                  <a:pt x="134762" y="342900"/>
                </a:lnTo>
                <a:lnTo>
                  <a:pt x="134762" y="177800"/>
                </a:lnTo>
                <a:lnTo>
                  <a:pt x="490945" y="177800"/>
                </a:lnTo>
                <a:lnTo>
                  <a:pt x="490945" y="0"/>
                </a:lnTo>
                <a:close/>
              </a:path>
              <a:path w="3169920" h="1765300">
                <a:moveTo>
                  <a:pt x="1195807" y="0"/>
                </a:moveTo>
                <a:lnTo>
                  <a:pt x="804822" y="0"/>
                </a:lnTo>
                <a:lnTo>
                  <a:pt x="766928" y="12700"/>
                </a:lnTo>
                <a:lnTo>
                  <a:pt x="703031" y="38100"/>
                </a:lnTo>
                <a:lnTo>
                  <a:pt x="655134" y="88900"/>
                </a:lnTo>
                <a:lnTo>
                  <a:pt x="637239" y="127000"/>
                </a:lnTo>
                <a:lnTo>
                  <a:pt x="623408" y="152400"/>
                </a:lnTo>
                <a:lnTo>
                  <a:pt x="613663" y="190500"/>
                </a:lnTo>
                <a:lnTo>
                  <a:pt x="608026" y="228600"/>
                </a:lnTo>
                <a:lnTo>
                  <a:pt x="606517" y="266700"/>
                </a:lnTo>
                <a:lnTo>
                  <a:pt x="609159" y="304800"/>
                </a:lnTo>
                <a:lnTo>
                  <a:pt x="615972" y="342900"/>
                </a:lnTo>
                <a:lnTo>
                  <a:pt x="626979" y="381000"/>
                </a:lnTo>
                <a:lnTo>
                  <a:pt x="642201" y="406400"/>
                </a:lnTo>
                <a:lnTo>
                  <a:pt x="661659" y="444500"/>
                </a:lnTo>
                <a:lnTo>
                  <a:pt x="685375" y="469900"/>
                </a:lnTo>
                <a:lnTo>
                  <a:pt x="713370" y="495300"/>
                </a:lnTo>
                <a:lnTo>
                  <a:pt x="745666" y="508000"/>
                </a:lnTo>
                <a:lnTo>
                  <a:pt x="782284" y="520700"/>
                </a:lnTo>
                <a:lnTo>
                  <a:pt x="1002361" y="520700"/>
                </a:lnTo>
                <a:lnTo>
                  <a:pt x="1035300" y="533400"/>
                </a:lnTo>
                <a:lnTo>
                  <a:pt x="1062194" y="546100"/>
                </a:lnTo>
                <a:lnTo>
                  <a:pt x="1080325" y="571500"/>
                </a:lnTo>
                <a:lnTo>
                  <a:pt x="1086973" y="609600"/>
                </a:lnTo>
                <a:lnTo>
                  <a:pt x="1080325" y="635000"/>
                </a:lnTo>
                <a:lnTo>
                  <a:pt x="1062194" y="673100"/>
                </a:lnTo>
                <a:lnTo>
                  <a:pt x="1035300" y="685800"/>
                </a:lnTo>
                <a:lnTo>
                  <a:pt x="629120" y="685800"/>
                </a:lnTo>
                <a:lnTo>
                  <a:pt x="629120" y="876300"/>
                </a:lnTo>
                <a:lnTo>
                  <a:pt x="1027607" y="876300"/>
                </a:lnTo>
                <a:lnTo>
                  <a:pt x="1073072" y="863600"/>
                </a:lnTo>
                <a:lnTo>
                  <a:pt x="1111791" y="838200"/>
                </a:lnTo>
                <a:lnTo>
                  <a:pt x="1144630" y="812800"/>
                </a:lnTo>
                <a:lnTo>
                  <a:pt x="1196142" y="749300"/>
                </a:lnTo>
                <a:lnTo>
                  <a:pt x="1212049" y="698500"/>
                </a:lnTo>
                <a:lnTo>
                  <a:pt x="1222051" y="660400"/>
                </a:lnTo>
                <a:lnTo>
                  <a:pt x="1226079" y="622300"/>
                </a:lnTo>
                <a:lnTo>
                  <a:pt x="1224064" y="571500"/>
                </a:lnTo>
                <a:lnTo>
                  <a:pt x="1215936" y="533400"/>
                </a:lnTo>
                <a:lnTo>
                  <a:pt x="1201626" y="482600"/>
                </a:lnTo>
                <a:lnTo>
                  <a:pt x="1181064" y="444500"/>
                </a:lnTo>
                <a:lnTo>
                  <a:pt x="1154181" y="406400"/>
                </a:lnTo>
                <a:lnTo>
                  <a:pt x="1120907" y="381000"/>
                </a:lnTo>
                <a:lnTo>
                  <a:pt x="1081172" y="355600"/>
                </a:lnTo>
                <a:lnTo>
                  <a:pt x="1080827" y="355600"/>
                </a:lnTo>
                <a:lnTo>
                  <a:pt x="1039620" y="342900"/>
                </a:lnTo>
                <a:lnTo>
                  <a:pt x="797365" y="342900"/>
                </a:lnTo>
                <a:lnTo>
                  <a:pt x="770236" y="317500"/>
                </a:lnTo>
                <a:lnTo>
                  <a:pt x="751872" y="292100"/>
                </a:lnTo>
                <a:lnTo>
                  <a:pt x="745117" y="266700"/>
                </a:lnTo>
                <a:lnTo>
                  <a:pt x="751872" y="228600"/>
                </a:lnTo>
                <a:lnTo>
                  <a:pt x="770236" y="203200"/>
                </a:lnTo>
                <a:lnTo>
                  <a:pt x="797365" y="190500"/>
                </a:lnTo>
                <a:lnTo>
                  <a:pt x="830410" y="177800"/>
                </a:lnTo>
                <a:lnTo>
                  <a:pt x="1195807" y="177800"/>
                </a:lnTo>
                <a:lnTo>
                  <a:pt x="1195807" y="0"/>
                </a:lnTo>
                <a:close/>
              </a:path>
              <a:path w="3169920" h="1765300">
                <a:moveTo>
                  <a:pt x="2474177" y="0"/>
                </a:moveTo>
                <a:lnTo>
                  <a:pt x="1983228" y="0"/>
                </a:lnTo>
                <a:lnTo>
                  <a:pt x="1983346" y="609600"/>
                </a:lnTo>
                <a:lnTo>
                  <a:pt x="1983463" y="622300"/>
                </a:lnTo>
                <a:lnTo>
                  <a:pt x="1983580" y="635000"/>
                </a:lnTo>
                <a:lnTo>
                  <a:pt x="1983697" y="647700"/>
                </a:lnTo>
                <a:lnTo>
                  <a:pt x="1991583" y="698500"/>
                </a:lnTo>
                <a:lnTo>
                  <a:pt x="2006625" y="736600"/>
                </a:lnTo>
                <a:lnTo>
                  <a:pt x="2028563" y="774700"/>
                </a:lnTo>
                <a:lnTo>
                  <a:pt x="2057138" y="812800"/>
                </a:lnTo>
                <a:lnTo>
                  <a:pt x="2092089" y="838200"/>
                </a:lnTo>
                <a:lnTo>
                  <a:pt x="2133157" y="863600"/>
                </a:lnTo>
                <a:lnTo>
                  <a:pt x="2180081" y="876300"/>
                </a:lnTo>
                <a:lnTo>
                  <a:pt x="2474512" y="876300"/>
                </a:lnTo>
                <a:lnTo>
                  <a:pt x="2474512" y="685800"/>
                </a:lnTo>
                <a:lnTo>
                  <a:pt x="2154173" y="685800"/>
                </a:lnTo>
                <a:lnTo>
                  <a:pt x="2135521" y="673100"/>
                </a:lnTo>
                <a:lnTo>
                  <a:pt x="2122946" y="660400"/>
                </a:lnTo>
                <a:lnTo>
                  <a:pt x="2118334" y="635000"/>
                </a:lnTo>
                <a:lnTo>
                  <a:pt x="2118334" y="520700"/>
                </a:lnTo>
                <a:lnTo>
                  <a:pt x="2474857" y="520700"/>
                </a:lnTo>
                <a:lnTo>
                  <a:pt x="2474857" y="342900"/>
                </a:lnTo>
                <a:lnTo>
                  <a:pt x="2119015" y="342900"/>
                </a:lnTo>
                <a:lnTo>
                  <a:pt x="2119015" y="330200"/>
                </a:lnTo>
                <a:lnTo>
                  <a:pt x="2118334" y="330200"/>
                </a:lnTo>
                <a:lnTo>
                  <a:pt x="2118334" y="177800"/>
                </a:lnTo>
                <a:lnTo>
                  <a:pt x="2474177" y="177800"/>
                </a:lnTo>
                <a:lnTo>
                  <a:pt x="2474177" y="0"/>
                </a:lnTo>
                <a:close/>
              </a:path>
              <a:path w="3169920" h="1765300">
                <a:moveTo>
                  <a:pt x="2778726" y="0"/>
                </a:moveTo>
                <a:lnTo>
                  <a:pt x="2598707" y="0"/>
                </a:lnTo>
                <a:lnTo>
                  <a:pt x="2598707" y="876300"/>
                </a:lnTo>
                <a:lnTo>
                  <a:pt x="2737216" y="876300"/>
                </a:lnTo>
                <a:lnTo>
                  <a:pt x="2737216" y="215900"/>
                </a:lnTo>
                <a:lnTo>
                  <a:pt x="2884165" y="215900"/>
                </a:lnTo>
                <a:lnTo>
                  <a:pt x="2826941" y="38100"/>
                </a:lnTo>
                <a:lnTo>
                  <a:pt x="2815988" y="25400"/>
                </a:lnTo>
                <a:lnTo>
                  <a:pt x="2799437" y="12700"/>
                </a:lnTo>
                <a:lnTo>
                  <a:pt x="2778726" y="0"/>
                </a:lnTo>
                <a:close/>
              </a:path>
              <a:path w="3169920" h="1765300">
                <a:moveTo>
                  <a:pt x="2884165" y="215900"/>
                </a:moveTo>
                <a:lnTo>
                  <a:pt x="2737216" y="215900"/>
                </a:lnTo>
                <a:lnTo>
                  <a:pt x="2932707" y="825500"/>
                </a:lnTo>
                <a:lnTo>
                  <a:pt x="2942286" y="838200"/>
                </a:lnTo>
                <a:lnTo>
                  <a:pt x="2956889" y="863600"/>
                </a:lnTo>
                <a:lnTo>
                  <a:pt x="2975266" y="863600"/>
                </a:lnTo>
                <a:lnTo>
                  <a:pt x="2996171" y="876300"/>
                </a:lnTo>
                <a:lnTo>
                  <a:pt x="3169821" y="876300"/>
                </a:lnTo>
                <a:lnTo>
                  <a:pt x="3169821" y="673100"/>
                </a:lnTo>
                <a:lnTo>
                  <a:pt x="3031312" y="673100"/>
                </a:lnTo>
                <a:lnTo>
                  <a:pt x="2884165" y="215900"/>
                </a:lnTo>
                <a:close/>
              </a:path>
              <a:path w="3169920" h="1765300">
                <a:moveTo>
                  <a:pt x="3169821" y="0"/>
                </a:moveTo>
                <a:lnTo>
                  <a:pt x="3031312" y="0"/>
                </a:lnTo>
                <a:lnTo>
                  <a:pt x="3031312" y="673100"/>
                </a:lnTo>
                <a:lnTo>
                  <a:pt x="3169821" y="673100"/>
                </a:lnTo>
                <a:lnTo>
                  <a:pt x="3169821" y="0"/>
                </a:lnTo>
                <a:close/>
              </a:path>
              <a:path w="3169920" h="1765300">
                <a:moveTo>
                  <a:pt x="1858018" y="0"/>
                </a:moveTo>
                <a:lnTo>
                  <a:pt x="1321699" y="0"/>
                </a:lnTo>
                <a:lnTo>
                  <a:pt x="1321699" y="177800"/>
                </a:lnTo>
                <a:lnTo>
                  <a:pt x="1858018" y="177800"/>
                </a:lnTo>
                <a:lnTo>
                  <a:pt x="185801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309604" y="1792729"/>
            <a:ext cx="9794495" cy="9515826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763884" y="5965799"/>
            <a:ext cx="8340215" cy="5342756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3357666" y="0"/>
            <a:ext cx="6746433" cy="1130855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E4529A0-A297-BBAA-CA61-BD6FEF64D479}"/>
              </a:ext>
            </a:extLst>
          </p:cNvPr>
          <p:cNvSpPr txBox="1"/>
          <p:nvPr/>
        </p:nvSpPr>
        <p:spPr>
          <a:xfrm>
            <a:off x="4722187" y="855145"/>
            <a:ext cx="4419600" cy="12386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en-US" sz="2400" spc="60" dirty="0">
                <a:solidFill>
                  <a:schemeClr val="bg1"/>
                </a:solidFill>
                <a:latin typeface="Onest "/>
              </a:rPr>
              <a:t>Manufacturer of medical equipment and instruments for endoscopic surgery</a:t>
            </a:r>
            <a:endParaRPr lang="ru-RU" sz="2400" spc="60" dirty="0">
              <a:solidFill>
                <a:schemeClr val="bg1"/>
              </a:solidFill>
              <a:latin typeface="Onest 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D3120BD-F047-C1DC-B184-35A2EF7BF37C}"/>
              </a:ext>
            </a:extLst>
          </p:cNvPr>
          <p:cNvSpPr txBox="1"/>
          <p:nvPr/>
        </p:nvSpPr>
        <p:spPr>
          <a:xfrm>
            <a:off x="744410" y="6947687"/>
            <a:ext cx="9067800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9900"/>
              </a:lnSpc>
            </a:pPr>
            <a:r>
              <a:rPr lang="en-US" sz="9000" dirty="0">
                <a:solidFill>
                  <a:schemeClr val="bg1"/>
                </a:solidFill>
                <a:latin typeface="Geologica" pitchFamily="2" charset="0"/>
              </a:rPr>
              <a:t>Making quality accessible</a:t>
            </a:r>
            <a:endParaRPr lang="ru-RU" sz="9000" dirty="0">
              <a:solidFill>
                <a:schemeClr val="bg1"/>
              </a:solidFill>
              <a:latin typeface="Geologica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337447C-150E-9026-FF91-460B96A5C461}"/>
              </a:ext>
            </a:extLst>
          </p:cNvPr>
          <p:cNvSpPr txBox="1"/>
          <p:nvPr/>
        </p:nvSpPr>
        <p:spPr>
          <a:xfrm>
            <a:off x="7342699" y="10436165"/>
            <a:ext cx="28857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>
                <a:solidFill>
                  <a:schemeClr val="bg1"/>
                </a:solidFill>
                <a:latin typeface="Geologica" pitchFamily="2" charset="0"/>
              </a:rPr>
              <a:t>+7 (903) 343-62-90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AD8DD05-A962-4100-72C0-260B5ADDF332}"/>
              </a:ext>
            </a:extLst>
          </p:cNvPr>
          <p:cNvSpPr txBox="1"/>
          <p:nvPr/>
        </p:nvSpPr>
        <p:spPr>
          <a:xfrm>
            <a:off x="3584902" y="10436165"/>
            <a:ext cx="28857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Geologica" pitchFamily="2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EXPORT@ESTEN.RU</a:t>
            </a:r>
            <a:endParaRPr lang="ru-RU" sz="2000" dirty="0">
              <a:solidFill>
                <a:schemeClr val="bg1"/>
              </a:solidFill>
              <a:latin typeface="Geologica" pitchFamily="2" charset="0"/>
            </a:endParaRPr>
          </a:p>
        </p:txBody>
      </p:sp>
      <p:sp>
        <p:nvSpPr>
          <p:cNvPr id="17" name="TextBox 16">
            <a:hlinkClick r:id="rId8"/>
            <a:extLst>
              <a:ext uri="{FF2B5EF4-FFF2-40B4-BE49-F238E27FC236}">
                <a16:creationId xmlns:a16="http://schemas.microsoft.com/office/drawing/2014/main" id="{499144C2-CEFE-B926-3178-9D0D2F2F0445}"/>
              </a:ext>
            </a:extLst>
          </p:cNvPr>
          <p:cNvSpPr txBox="1"/>
          <p:nvPr/>
        </p:nvSpPr>
        <p:spPr>
          <a:xfrm>
            <a:off x="785601" y="10431540"/>
            <a:ext cx="28857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u="sng" dirty="0">
                <a:solidFill>
                  <a:schemeClr val="bg1"/>
                </a:solidFill>
                <a:latin typeface="Geologica" pitchFamily="2" charset="0"/>
              </a:rPr>
              <a:t>ESTEN.RU</a:t>
            </a:r>
            <a:endParaRPr lang="ru-RU" sz="2000" u="sng" dirty="0">
              <a:solidFill>
                <a:schemeClr val="bg1"/>
              </a:solidFill>
              <a:latin typeface="Geologica" pitchFamily="2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0"/>
            <a:ext cx="20104100" cy="11308715"/>
          </a:xfrm>
          <a:custGeom>
            <a:avLst/>
            <a:gdLst/>
            <a:ahLst/>
            <a:cxnLst/>
            <a:rect l="l" t="t" r="r" b="b"/>
            <a:pathLst>
              <a:path w="20104100" h="11308715">
                <a:moveTo>
                  <a:pt x="20104099" y="0"/>
                </a:moveTo>
                <a:lnTo>
                  <a:pt x="0" y="0"/>
                </a:lnTo>
                <a:lnTo>
                  <a:pt x="0" y="11308556"/>
                </a:lnTo>
                <a:lnTo>
                  <a:pt x="20104099" y="11308556"/>
                </a:lnTo>
                <a:lnTo>
                  <a:pt x="20104099" y="0"/>
                </a:lnTo>
                <a:close/>
              </a:path>
            </a:pathLst>
          </a:custGeom>
          <a:solidFill>
            <a:srgbClr val="239C9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21437" y="8681882"/>
            <a:ext cx="4731385" cy="20955"/>
          </a:xfrm>
          <a:custGeom>
            <a:avLst/>
            <a:gdLst/>
            <a:ahLst/>
            <a:cxnLst/>
            <a:rect l="l" t="t" r="r" b="b"/>
            <a:pathLst>
              <a:path w="4731385" h="20954">
                <a:moveTo>
                  <a:pt x="10470" y="0"/>
                </a:moveTo>
                <a:lnTo>
                  <a:pt x="4690" y="0"/>
                </a:lnTo>
                <a:lnTo>
                  <a:pt x="0" y="4690"/>
                </a:lnTo>
                <a:lnTo>
                  <a:pt x="0" y="16250"/>
                </a:lnTo>
                <a:lnTo>
                  <a:pt x="4690" y="20941"/>
                </a:lnTo>
                <a:lnTo>
                  <a:pt x="10470" y="20941"/>
                </a:lnTo>
                <a:lnTo>
                  <a:pt x="10470" y="0"/>
                </a:lnTo>
                <a:close/>
              </a:path>
              <a:path w="4731385" h="20954">
                <a:moveTo>
                  <a:pt x="4720641" y="0"/>
                </a:moveTo>
                <a:lnTo>
                  <a:pt x="10470" y="0"/>
                </a:lnTo>
                <a:lnTo>
                  <a:pt x="10470" y="20941"/>
                </a:lnTo>
                <a:lnTo>
                  <a:pt x="4720641" y="20941"/>
                </a:lnTo>
                <a:lnTo>
                  <a:pt x="4720641" y="0"/>
                </a:lnTo>
                <a:close/>
              </a:path>
              <a:path w="4731385" h="20954">
                <a:moveTo>
                  <a:pt x="4726421" y="0"/>
                </a:moveTo>
                <a:lnTo>
                  <a:pt x="4720641" y="0"/>
                </a:lnTo>
                <a:lnTo>
                  <a:pt x="4720641" y="20941"/>
                </a:lnTo>
                <a:lnTo>
                  <a:pt x="4726421" y="20941"/>
                </a:lnTo>
                <a:lnTo>
                  <a:pt x="4731112" y="16250"/>
                </a:lnTo>
                <a:lnTo>
                  <a:pt x="4731112" y="4690"/>
                </a:lnTo>
                <a:lnTo>
                  <a:pt x="472642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21437" y="2974967"/>
            <a:ext cx="4731385" cy="20955"/>
          </a:xfrm>
          <a:custGeom>
            <a:avLst/>
            <a:gdLst/>
            <a:ahLst/>
            <a:cxnLst/>
            <a:rect l="l" t="t" r="r" b="b"/>
            <a:pathLst>
              <a:path w="4731385" h="20955">
                <a:moveTo>
                  <a:pt x="10470" y="0"/>
                </a:moveTo>
                <a:lnTo>
                  <a:pt x="4690" y="0"/>
                </a:lnTo>
                <a:lnTo>
                  <a:pt x="0" y="4690"/>
                </a:lnTo>
                <a:lnTo>
                  <a:pt x="0" y="16250"/>
                </a:lnTo>
                <a:lnTo>
                  <a:pt x="4690" y="20941"/>
                </a:lnTo>
                <a:lnTo>
                  <a:pt x="10470" y="20941"/>
                </a:lnTo>
                <a:lnTo>
                  <a:pt x="10470" y="0"/>
                </a:lnTo>
                <a:close/>
              </a:path>
              <a:path w="4731385" h="20955">
                <a:moveTo>
                  <a:pt x="4720641" y="0"/>
                </a:moveTo>
                <a:lnTo>
                  <a:pt x="10470" y="0"/>
                </a:lnTo>
                <a:lnTo>
                  <a:pt x="10470" y="20941"/>
                </a:lnTo>
                <a:lnTo>
                  <a:pt x="4720641" y="20941"/>
                </a:lnTo>
                <a:lnTo>
                  <a:pt x="4720641" y="0"/>
                </a:lnTo>
                <a:close/>
              </a:path>
              <a:path w="4731385" h="20955">
                <a:moveTo>
                  <a:pt x="4726421" y="0"/>
                </a:moveTo>
                <a:lnTo>
                  <a:pt x="4720641" y="0"/>
                </a:lnTo>
                <a:lnTo>
                  <a:pt x="4720641" y="20941"/>
                </a:lnTo>
                <a:lnTo>
                  <a:pt x="4726421" y="20941"/>
                </a:lnTo>
                <a:lnTo>
                  <a:pt x="4731112" y="16250"/>
                </a:lnTo>
                <a:lnTo>
                  <a:pt x="4731112" y="4690"/>
                </a:lnTo>
                <a:lnTo>
                  <a:pt x="472642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720884" y="8681882"/>
            <a:ext cx="8098790" cy="20955"/>
          </a:xfrm>
          <a:custGeom>
            <a:avLst/>
            <a:gdLst/>
            <a:ahLst/>
            <a:cxnLst/>
            <a:rect l="l" t="t" r="r" b="b"/>
            <a:pathLst>
              <a:path w="8098790" h="20954">
                <a:moveTo>
                  <a:pt x="10470" y="0"/>
                </a:moveTo>
                <a:lnTo>
                  <a:pt x="4690" y="0"/>
                </a:lnTo>
                <a:lnTo>
                  <a:pt x="0" y="4690"/>
                </a:lnTo>
                <a:lnTo>
                  <a:pt x="0" y="16250"/>
                </a:lnTo>
                <a:lnTo>
                  <a:pt x="4690" y="20941"/>
                </a:lnTo>
                <a:lnTo>
                  <a:pt x="10470" y="20941"/>
                </a:lnTo>
                <a:lnTo>
                  <a:pt x="10470" y="0"/>
                </a:lnTo>
                <a:close/>
              </a:path>
              <a:path w="8098790" h="20954">
                <a:moveTo>
                  <a:pt x="8088151" y="0"/>
                </a:moveTo>
                <a:lnTo>
                  <a:pt x="10470" y="0"/>
                </a:lnTo>
                <a:lnTo>
                  <a:pt x="10470" y="20941"/>
                </a:lnTo>
                <a:lnTo>
                  <a:pt x="8088151" y="20941"/>
                </a:lnTo>
                <a:lnTo>
                  <a:pt x="8088151" y="0"/>
                </a:lnTo>
                <a:close/>
              </a:path>
              <a:path w="8098790" h="20954">
                <a:moveTo>
                  <a:pt x="8093942" y="0"/>
                </a:moveTo>
                <a:lnTo>
                  <a:pt x="8088151" y="0"/>
                </a:lnTo>
                <a:lnTo>
                  <a:pt x="8088151" y="20941"/>
                </a:lnTo>
                <a:lnTo>
                  <a:pt x="8093942" y="20941"/>
                </a:lnTo>
                <a:lnTo>
                  <a:pt x="8098622" y="16250"/>
                </a:lnTo>
                <a:lnTo>
                  <a:pt x="8098622" y="4690"/>
                </a:lnTo>
                <a:lnTo>
                  <a:pt x="809394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720884" y="2974967"/>
            <a:ext cx="8098790" cy="20955"/>
          </a:xfrm>
          <a:custGeom>
            <a:avLst/>
            <a:gdLst/>
            <a:ahLst/>
            <a:cxnLst/>
            <a:rect l="l" t="t" r="r" b="b"/>
            <a:pathLst>
              <a:path w="8098790" h="20955">
                <a:moveTo>
                  <a:pt x="10470" y="0"/>
                </a:moveTo>
                <a:lnTo>
                  <a:pt x="4690" y="0"/>
                </a:lnTo>
                <a:lnTo>
                  <a:pt x="0" y="4690"/>
                </a:lnTo>
                <a:lnTo>
                  <a:pt x="0" y="16250"/>
                </a:lnTo>
                <a:lnTo>
                  <a:pt x="4690" y="20941"/>
                </a:lnTo>
                <a:lnTo>
                  <a:pt x="10470" y="20941"/>
                </a:lnTo>
                <a:lnTo>
                  <a:pt x="10470" y="0"/>
                </a:lnTo>
                <a:close/>
              </a:path>
              <a:path w="8098790" h="20955">
                <a:moveTo>
                  <a:pt x="8088151" y="0"/>
                </a:moveTo>
                <a:lnTo>
                  <a:pt x="10470" y="0"/>
                </a:lnTo>
                <a:lnTo>
                  <a:pt x="10470" y="20941"/>
                </a:lnTo>
                <a:lnTo>
                  <a:pt x="8088151" y="20941"/>
                </a:lnTo>
                <a:lnTo>
                  <a:pt x="8088151" y="0"/>
                </a:lnTo>
                <a:close/>
              </a:path>
              <a:path w="8098790" h="20955">
                <a:moveTo>
                  <a:pt x="8093942" y="0"/>
                </a:moveTo>
                <a:lnTo>
                  <a:pt x="8088151" y="0"/>
                </a:lnTo>
                <a:lnTo>
                  <a:pt x="8088151" y="20941"/>
                </a:lnTo>
                <a:lnTo>
                  <a:pt x="8093942" y="20941"/>
                </a:lnTo>
                <a:lnTo>
                  <a:pt x="8098622" y="16250"/>
                </a:lnTo>
                <a:lnTo>
                  <a:pt x="8098622" y="4690"/>
                </a:lnTo>
                <a:lnTo>
                  <a:pt x="809394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720884" y="5194250"/>
            <a:ext cx="8098790" cy="20955"/>
          </a:xfrm>
          <a:custGeom>
            <a:avLst/>
            <a:gdLst/>
            <a:ahLst/>
            <a:cxnLst/>
            <a:rect l="l" t="t" r="r" b="b"/>
            <a:pathLst>
              <a:path w="8098790" h="20954">
                <a:moveTo>
                  <a:pt x="10470" y="0"/>
                </a:moveTo>
                <a:lnTo>
                  <a:pt x="4690" y="0"/>
                </a:lnTo>
                <a:lnTo>
                  <a:pt x="0" y="4690"/>
                </a:lnTo>
                <a:lnTo>
                  <a:pt x="0" y="16250"/>
                </a:lnTo>
                <a:lnTo>
                  <a:pt x="4690" y="20941"/>
                </a:lnTo>
                <a:lnTo>
                  <a:pt x="10470" y="20941"/>
                </a:lnTo>
                <a:lnTo>
                  <a:pt x="10470" y="0"/>
                </a:lnTo>
                <a:close/>
              </a:path>
              <a:path w="8098790" h="20954">
                <a:moveTo>
                  <a:pt x="8088151" y="0"/>
                </a:moveTo>
                <a:lnTo>
                  <a:pt x="10470" y="0"/>
                </a:lnTo>
                <a:lnTo>
                  <a:pt x="10470" y="20941"/>
                </a:lnTo>
                <a:lnTo>
                  <a:pt x="8088151" y="20941"/>
                </a:lnTo>
                <a:lnTo>
                  <a:pt x="8088151" y="0"/>
                </a:lnTo>
                <a:close/>
              </a:path>
              <a:path w="8098790" h="20954">
                <a:moveTo>
                  <a:pt x="8093942" y="0"/>
                </a:moveTo>
                <a:lnTo>
                  <a:pt x="8088151" y="0"/>
                </a:lnTo>
                <a:lnTo>
                  <a:pt x="8088151" y="20941"/>
                </a:lnTo>
                <a:lnTo>
                  <a:pt x="8093942" y="20941"/>
                </a:lnTo>
                <a:lnTo>
                  <a:pt x="8098622" y="16250"/>
                </a:lnTo>
                <a:lnTo>
                  <a:pt x="8098622" y="4690"/>
                </a:lnTo>
                <a:lnTo>
                  <a:pt x="809394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6654676" y="2974967"/>
            <a:ext cx="2515235" cy="20955"/>
          </a:xfrm>
          <a:custGeom>
            <a:avLst/>
            <a:gdLst/>
            <a:ahLst/>
            <a:cxnLst/>
            <a:rect l="l" t="t" r="r" b="b"/>
            <a:pathLst>
              <a:path w="2515234" h="20955">
                <a:moveTo>
                  <a:pt x="10470" y="0"/>
                </a:moveTo>
                <a:lnTo>
                  <a:pt x="4690" y="0"/>
                </a:lnTo>
                <a:lnTo>
                  <a:pt x="0" y="4690"/>
                </a:lnTo>
                <a:lnTo>
                  <a:pt x="0" y="16250"/>
                </a:lnTo>
                <a:lnTo>
                  <a:pt x="4690" y="20941"/>
                </a:lnTo>
                <a:lnTo>
                  <a:pt x="10470" y="20941"/>
                </a:lnTo>
                <a:lnTo>
                  <a:pt x="10470" y="0"/>
                </a:lnTo>
                <a:close/>
              </a:path>
              <a:path w="2515234" h="20955">
                <a:moveTo>
                  <a:pt x="2504185" y="0"/>
                </a:moveTo>
                <a:lnTo>
                  <a:pt x="10470" y="0"/>
                </a:lnTo>
                <a:lnTo>
                  <a:pt x="10470" y="20941"/>
                </a:lnTo>
                <a:lnTo>
                  <a:pt x="2504185" y="20941"/>
                </a:lnTo>
                <a:lnTo>
                  <a:pt x="2504185" y="0"/>
                </a:lnTo>
                <a:close/>
              </a:path>
              <a:path w="2515234" h="20955">
                <a:moveTo>
                  <a:pt x="2509965" y="0"/>
                </a:moveTo>
                <a:lnTo>
                  <a:pt x="2504185" y="0"/>
                </a:lnTo>
                <a:lnTo>
                  <a:pt x="2504185" y="20941"/>
                </a:lnTo>
                <a:lnTo>
                  <a:pt x="2509965" y="20941"/>
                </a:lnTo>
                <a:lnTo>
                  <a:pt x="2514656" y="16250"/>
                </a:lnTo>
                <a:lnTo>
                  <a:pt x="2514656" y="4690"/>
                </a:lnTo>
                <a:lnTo>
                  <a:pt x="250996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6654676" y="3759047"/>
            <a:ext cx="2515235" cy="20955"/>
          </a:xfrm>
          <a:custGeom>
            <a:avLst/>
            <a:gdLst/>
            <a:ahLst/>
            <a:cxnLst/>
            <a:rect l="l" t="t" r="r" b="b"/>
            <a:pathLst>
              <a:path w="2515234" h="20954">
                <a:moveTo>
                  <a:pt x="10470" y="0"/>
                </a:moveTo>
                <a:lnTo>
                  <a:pt x="4690" y="0"/>
                </a:lnTo>
                <a:lnTo>
                  <a:pt x="0" y="4690"/>
                </a:lnTo>
                <a:lnTo>
                  <a:pt x="0" y="16250"/>
                </a:lnTo>
                <a:lnTo>
                  <a:pt x="4690" y="20941"/>
                </a:lnTo>
                <a:lnTo>
                  <a:pt x="10470" y="20941"/>
                </a:lnTo>
                <a:lnTo>
                  <a:pt x="10470" y="0"/>
                </a:lnTo>
                <a:close/>
              </a:path>
              <a:path w="2515234" h="20954">
                <a:moveTo>
                  <a:pt x="2504185" y="0"/>
                </a:moveTo>
                <a:lnTo>
                  <a:pt x="10470" y="0"/>
                </a:lnTo>
                <a:lnTo>
                  <a:pt x="10470" y="20941"/>
                </a:lnTo>
                <a:lnTo>
                  <a:pt x="2504185" y="20941"/>
                </a:lnTo>
                <a:lnTo>
                  <a:pt x="2504185" y="0"/>
                </a:lnTo>
                <a:close/>
              </a:path>
              <a:path w="2515234" h="20954">
                <a:moveTo>
                  <a:pt x="2509965" y="0"/>
                </a:moveTo>
                <a:lnTo>
                  <a:pt x="2504185" y="0"/>
                </a:lnTo>
                <a:lnTo>
                  <a:pt x="2504185" y="20941"/>
                </a:lnTo>
                <a:lnTo>
                  <a:pt x="2509965" y="20941"/>
                </a:lnTo>
                <a:lnTo>
                  <a:pt x="2514656" y="16250"/>
                </a:lnTo>
                <a:lnTo>
                  <a:pt x="2514656" y="4690"/>
                </a:lnTo>
                <a:lnTo>
                  <a:pt x="250996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7035690" y="9155876"/>
            <a:ext cx="2123440" cy="1188720"/>
          </a:xfrm>
          <a:custGeom>
            <a:avLst/>
            <a:gdLst/>
            <a:ahLst/>
            <a:cxnLst/>
            <a:rect l="l" t="t" r="r" b="b"/>
            <a:pathLst>
              <a:path w="2123440" h="1188720">
                <a:moveTo>
                  <a:pt x="1162807" y="793750"/>
                </a:moveTo>
                <a:lnTo>
                  <a:pt x="965940" y="793750"/>
                </a:lnTo>
                <a:lnTo>
                  <a:pt x="813240" y="797560"/>
                </a:lnTo>
                <a:lnTo>
                  <a:pt x="666587" y="805180"/>
                </a:lnTo>
                <a:lnTo>
                  <a:pt x="607299" y="808990"/>
                </a:lnTo>
                <a:lnTo>
                  <a:pt x="442537" y="824230"/>
                </a:lnTo>
                <a:lnTo>
                  <a:pt x="344376" y="836930"/>
                </a:lnTo>
                <a:lnTo>
                  <a:pt x="285850" y="847090"/>
                </a:lnTo>
                <a:lnTo>
                  <a:pt x="232667" y="857250"/>
                </a:lnTo>
                <a:lnTo>
                  <a:pt x="184958" y="868680"/>
                </a:lnTo>
                <a:lnTo>
                  <a:pt x="142855" y="881380"/>
                </a:lnTo>
                <a:lnTo>
                  <a:pt x="106488" y="894080"/>
                </a:lnTo>
                <a:lnTo>
                  <a:pt x="62670" y="914400"/>
                </a:lnTo>
                <a:lnTo>
                  <a:pt x="31557" y="938530"/>
                </a:lnTo>
                <a:lnTo>
                  <a:pt x="6847" y="991870"/>
                </a:lnTo>
                <a:lnTo>
                  <a:pt x="13000" y="1018540"/>
                </a:lnTo>
                <a:lnTo>
                  <a:pt x="62670" y="1068070"/>
                </a:lnTo>
                <a:lnTo>
                  <a:pt x="106488" y="1088390"/>
                </a:lnTo>
                <a:lnTo>
                  <a:pt x="142855" y="1101090"/>
                </a:lnTo>
                <a:lnTo>
                  <a:pt x="184958" y="1113790"/>
                </a:lnTo>
                <a:lnTo>
                  <a:pt x="232667" y="1125220"/>
                </a:lnTo>
                <a:lnTo>
                  <a:pt x="285850" y="1135380"/>
                </a:lnTo>
                <a:lnTo>
                  <a:pt x="344376" y="1145540"/>
                </a:lnTo>
                <a:lnTo>
                  <a:pt x="386452" y="1150620"/>
                </a:lnTo>
                <a:lnTo>
                  <a:pt x="572744" y="1170940"/>
                </a:lnTo>
                <a:lnTo>
                  <a:pt x="623555" y="1174750"/>
                </a:lnTo>
                <a:lnTo>
                  <a:pt x="817787" y="1184910"/>
                </a:lnTo>
                <a:lnTo>
                  <a:pt x="964532" y="1188720"/>
                </a:lnTo>
                <a:lnTo>
                  <a:pt x="1164864" y="1188720"/>
                </a:lnTo>
                <a:lnTo>
                  <a:pt x="1311746" y="1184910"/>
                </a:lnTo>
                <a:lnTo>
                  <a:pt x="1505779" y="1174750"/>
                </a:lnTo>
                <a:lnTo>
                  <a:pt x="1556589" y="1169670"/>
                </a:lnTo>
                <a:lnTo>
                  <a:pt x="1605757" y="1165860"/>
                </a:lnTo>
                <a:lnTo>
                  <a:pt x="1784961" y="1145540"/>
                </a:lnTo>
                <a:lnTo>
                  <a:pt x="1843487" y="1135380"/>
                </a:lnTo>
                <a:lnTo>
                  <a:pt x="1896695" y="1125220"/>
                </a:lnTo>
                <a:lnTo>
                  <a:pt x="1944473" y="1113790"/>
                </a:lnTo>
                <a:lnTo>
                  <a:pt x="1986712" y="1101090"/>
                </a:lnTo>
                <a:lnTo>
                  <a:pt x="2015982" y="1090930"/>
                </a:lnTo>
                <a:lnTo>
                  <a:pt x="967143" y="1090930"/>
                </a:lnTo>
                <a:lnTo>
                  <a:pt x="817337" y="1087120"/>
                </a:lnTo>
                <a:lnTo>
                  <a:pt x="672754" y="1079500"/>
                </a:lnTo>
                <a:lnTo>
                  <a:pt x="559357" y="1071880"/>
                </a:lnTo>
                <a:lnTo>
                  <a:pt x="505822" y="1066800"/>
                </a:lnTo>
                <a:lnTo>
                  <a:pt x="454496" y="1060450"/>
                </a:lnTo>
                <a:lnTo>
                  <a:pt x="405454" y="1055370"/>
                </a:lnTo>
                <a:lnTo>
                  <a:pt x="358774" y="1049020"/>
                </a:lnTo>
                <a:lnTo>
                  <a:pt x="297451" y="1038860"/>
                </a:lnTo>
                <a:lnTo>
                  <a:pt x="242853" y="1028700"/>
                </a:lnTo>
                <a:lnTo>
                  <a:pt x="195713" y="1017270"/>
                </a:lnTo>
                <a:lnTo>
                  <a:pt x="156759" y="1007110"/>
                </a:lnTo>
                <a:lnTo>
                  <a:pt x="142652" y="1002030"/>
                </a:lnTo>
                <a:lnTo>
                  <a:pt x="131310" y="998220"/>
                </a:lnTo>
                <a:lnTo>
                  <a:pt x="122409" y="994410"/>
                </a:lnTo>
                <a:lnTo>
                  <a:pt x="115629" y="991870"/>
                </a:lnTo>
                <a:lnTo>
                  <a:pt x="122312" y="988060"/>
                </a:lnTo>
                <a:lnTo>
                  <a:pt x="131223" y="984250"/>
                </a:lnTo>
                <a:lnTo>
                  <a:pt x="142620" y="980440"/>
                </a:lnTo>
                <a:lnTo>
                  <a:pt x="156759" y="975360"/>
                </a:lnTo>
                <a:lnTo>
                  <a:pt x="195490" y="965200"/>
                </a:lnTo>
                <a:lnTo>
                  <a:pt x="242598" y="953770"/>
                </a:lnTo>
                <a:lnTo>
                  <a:pt x="297290" y="943610"/>
                </a:lnTo>
                <a:lnTo>
                  <a:pt x="358774" y="933450"/>
                </a:lnTo>
                <a:lnTo>
                  <a:pt x="405390" y="927100"/>
                </a:lnTo>
                <a:lnTo>
                  <a:pt x="454444" y="922020"/>
                </a:lnTo>
                <a:lnTo>
                  <a:pt x="505822" y="915670"/>
                </a:lnTo>
                <a:lnTo>
                  <a:pt x="559408" y="910590"/>
                </a:lnTo>
                <a:lnTo>
                  <a:pt x="672754" y="902970"/>
                </a:lnTo>
                <a:lnTo>
                  <a:pt x="817076" y="895350"/>
                </a:lnTo>
                <a:lnTo>
                  <a:pt x="1018052" y="890270"/>
                </a:lnTo>
                <a:lnTo>
                  <a:pt x="2012323" y="890270"/>
                </a:lnTo>
                <a:lnTo>
                  <a:pt x="1986712" y="881380"/>
                </a:lnTo>
                <a:lnTo>
                  <a:pt x="1944473" y="868680"/>
                </a:lnTo>
                <a:lnTo>
                  <a:pt x="1896695" y="857250"/>
                </a:lnTo>
                <a:lnTo>
                  <a:pt x="1843487" y="847090"/>
                </a:lnTo>
                <a:lnTo>
                  <a:pt x="1784961" y="836930"/>
                </a:lnTo>
                <a:lnTo>
                  <a:pt x="1686630" y="824230"/>
                </a:lnTo>
                <a:lnTo>
                  <a:pt x="1521676" y="808990"/>
                </a:lnTo>
                <a:lnTo>
                  <a:pt x="1462290" y="805180"/>
                </a:lnTo>
                <a:lnTo>
                  <a:pt x="1315591" y="797560"/>
                </a:lnTo>
                <a:lnTo>
                  <a:pt x="1162807" y="793750"/>
                </a:lnTo>
                <a:close/>
              </a:path>
              <a:path w="2123440" h="1188720">
                <a:moveTo>
                  <a:pt x="1110824" y="890270"/>
                </a:moveTo>
                <a:lnTo>
                  <a:pt x="1018052" y="890270"/>
                </a:lnTo>
                <a:lnTo>
                  <a:pt x="1018052" y="1090930"/>
                </a:lnTo>
                <a:lnTo>
                  <a:pt x="1110824" y="1090930"/>
                </a:lnTo>
                <a:lnTo>
                  <a:pt x="1110824" y="890270"/>
                </a:lnTo>
                <a:close/>
              </a:path>
              <a:path w="2123440" h="1188720">
                <a:moveTo>
                  <a:pt x="2012323" y="890270"/>
                </a:moveTo>
                <a:lnTo>
                  <a:pt x="1110824" y="890270"/>
                </a:lnTo>
                <a:lnTo>
                  <a:pt x="1311725" y="895350"/>
                </a:lnTo>
                <a:lnTo>
                  <a:pt x="1456123" y="902970"/>
                </a:lnTo>
                <a:lnTo>
                  <a:pt x="1569839" y="910590"/>
                </a:lnTo>
                <a:lnTo>
                  <a:pt x="1623454" y="915670"/>
                </a:lnTo>
                <a:lnTo>
                  <a:pt x="1674822" y="922020"/>
                </a:lnTo>
                <a:lnTo>
                  <a:pt x="1723880" y="927100"/>
                </a:lnTo>
                <a:lnTo>
                  <a:pt x="1770563" y="933450"/>
                </a:lnTo>
                <a:lnTo>
                  <a:pt x="1832140" y="943610"/>
                </a:lnTo>
                <a:lnTo>
                  <a:pt x="1886820" y="953770"/>
                </a:lnTo>
                <a:lnTo>
                  <a:pt x="1933873" y="965200"/>
                </a:lnTo>
                <a:lnTo>
                  <a:pt x="1972568" y="975360"/>
                </a:lnTo>
                <a:lnTo>
                  <a:pt x="1986747" y="980440"/>
                </a:lnTo>
                <a:lnTo>
                  <a:pt x="1998248" y="984250"/>
                </a:lnTo>
                <a:lnTo>
                  <a:pt x="2007306" y="988060"/>
                </a:lnTo>
                <a:lnTo>
                  <a:pt x="2014158" y="991870"/>
                </a:lnTo>
                <a:lnTo>
                  <a:pt x="2007403" y="994410"/>
                </a:lnTo>
                <a:lnTo>
                  <a:pt x="1998334" y="998220"/>
                </a:lnTo>
                <a:lnTo>
                  <a:pt x="1986779" y="1002030"/>
                </a:lnTo>
                <a:lnTo>
                  <a:pt x="1972568" y="1007110"/>
                </a:lnTo>
                <a:lnTo>
                  <a:pt x="1933906" y="1017270"/>
                </a:lnTo>
                <a:lnTo>
                  <a:pt x="1886907" y="1028700"/>
                </a:lnTo>
                <a:lnTo>
                  <a:pt x="1832237" y="1038860"/>
                </a:lnTo>
                <a:lnTo>
                  <a:pt x="1770563" y="1049020"/>
                </a:lnTo>
                <a:lnTo>
                  <a:pt x="1723944" y="1055370"/>
                </a:lnTo>
                <a:lnTo>
                  <a:pt x="1674873" y="1060450"/>
                </a:lnTo>
                <a:lnTo>
                  <a:pt x="1623454" y="1066800"/>
                </a:lnTo>
                <a:lnTo>
                  <a:pt x="1569788" y="1071880"/>
                </a:lnTo>
                <a:lnTo>
                  <a:pt x="1456123" y="1079500"/>
                </a:lnTo>
                <a:lnTo>
                  <a:pt x="1313190" y="1087120"/>
                </a:lnTo>
                <a:lnTo>
                  <a:pt x="1164898" y="1090930"/>
                </a:lnTo>
                <a:lnTo>
                  <a:pt x="2015982" y="1090930"/>
                </a:lnTo>
                <a:lnTo>
                  <a:pt x="2066851" y="1068070"/>
                </a:lnTo>
                <a:lnTo>
                  <a:pt x="2097827" y="1045210"/>
                </a:lnTo>
                <a:lnTo>
                  <a:pt x="2122479" y="991870"/>
                </a:lnTo>
                <a:lnTo>
                  <a:pt x="2116334" y="963930"/>
                </a:lnTo>
                <a:lnTo>
                  <a:pt x="2097827" y="938530"/>
                </a:lnTo>
                <a:lnTo>
                  <a:pt x="2066851" y="914400"/>
                </a:lnTo>
                <a:lnTo>
                  <a:pt x="2023299" y="894080"/>
                </a:lnTo>
                <a:lnTo>
                  <a:pt x="2012323" y="890270"/>
                </a:lnTo>
                <a:close/>
              </a:path>
              <a:path w="2123440" h="1188720">
                <a:moveTo>
                  <a:pt x="1110824" y="121920"/>
                </a:moveTo>
                <a:lnTo>
                  <a:pt x="1018052" y="121920"/>
                </a:lnTo>
                <a:lnTo>
                  <a:pt x="1018052" y="793750"/>
                </a:lnTo>
                <a:lnTo>
                  <a:pt x="1110824" y="793750"/>
                </a:lnTo>
                <a:lnTo>
                  <a:pt x="1110824" y="121920"/>
                </a:lnTo>
                <a:close/>
              </a:path>
              <a:path w="2123440" h="1188720">
                <a:moveTo>
                  <a:pt x="800959" y="0"/>
                </a:moveTo>
                <a:lnTo>
                  <a:pt x="582495" y="0"/>
                </a:lnTo>
                <a:lnTo>
                  <a:pt x="560764" y="1270"/>
                </a:lnTo>
                <a:lnTo>
                  <a:pt x="539072" y="1270"/>
                </a:lnTo>
                <a:lnTo>
                  <a:pt x="473595" y="27940"/>
                </a:lnTo>
                <a:lnTo>
                  <a:pt x="429971" y="80010"/>
                </a:lnTo>
                <a:lnTo>
                  <a:pt x="408537" y="147320"/>
                </a:lnTo>
                <a:lnTo>
                  <a:pt x="406246" y="182880"/>
                </a:lnTo>
                <a:lnTo>
                  <a:pt x="409508" y="217170"/>
                </a:lnTo>
                <a:lnTo>
                  <a:pt x="409628" y="218440"/>
                </a:lnTo>
                <a:lnTo>
                  <a:pt x="433580" y="283210"/>
                </a:lnTo>
                <a:lnTo>
                  <a:pt x="480728" y="332740"/>
                </a:lnTo>
                <a:lnTo>
                  <a:pt x="551407" y="355600"/>
                </a:lnTo>
                <a:lnTo>
                  <a:pt x="671382" y="355600"/>
                </a:lnTo>
                <a:lnTo>
                  <a:pt x="693446" y="359410"/>
                </a:lnTo>
                <a:lnTo>
                  <a:pt x="711462" y="370840"/>
                </a:lnTo>
                <a:lnTo>
                  <a:pt x="723608" y="388620"/>
                </a:lnTo>
                <a:lnTo>
                  <a:pt x="728061" y="410210"/>
                </a:lnTo>
                <a:lnTo>
                  <a:pt x="723608" y="431800"/>
                </a:lnTo>
                <a:lnTo>
                  <a:pt x="711462" y="449580"/>
                </a:lnTo>
                <a:lnTo>
                  <a:pt x="693446" y="461010"/>
                </a:lnTo>
                <a:lnTo>
                  <a:pt x="671382" y="466090"/>
                </a:lnTo>
                <a:lnTo>
                  <a:pt x="421379" y="466090"/>
                </a:lnTo>
                <a:lnTo>
                  <a:pt x="421379" y="586740"/>
                </a:lnTo>
                <a:lnTo>
                  <a:pt x="628420" y="586740"/>
                </a:lnTo>
                <a:lnTo>
                  <a:pt x="658957" y="588010"/>
                </a:lnTo>
                <a:lnTo>
                  <a:pt x="675049" y="588010"/>
                </a:lnTo>
                <a:lnTo>
                  <a:pt x="725631" y="576580"/>
                </a:lnTo>
                <a:lnTo>
                  <a:pt x="780939" y="533400"/>
                </a:lnTo>
                <a:lnTo>
                  <a:pt x="815191" y="462280"/>
                </a:lnTo>
                <a:lnTo>
                  <a:pt x="821092" y="420370"/>
                </a:lnTo>
                <a:lnTo>
                  <a:pt x="818746" y="377190"/>
                </a:lnTo>
                <a:lnTo>
                  <a:pt x="808017" y="335280"/>
                </a:lnTo>
                <a:lnTo>
                  <a:pt x="788770" y="297180"/>
                </a:lnTo>
                <a:lnTo>
                  <a:pt x="760869" y="265430"/>
                </a:lnTo>
                <a:lnTo>
                  <a:pt x="724176" y="243840"/>
                </a:lnTo>
                <a:lnTo>
                  <a:pt x="723946" y="243840"/>
                </a:lnTo>
                <a:lnTo>
                  <a:pt x="688161" y="234950"/>
                </a:lnTo>
                <a:lnTo>
                  <a:pt x="642820" y="232410"/>
                </a:lnTo>
                <a:lnTo>
                  <a:pt x="556213" y="232410"/>
                </a:lnTo>
                <a:lnTo>
                  <a:pt x="534078" y="228600"/>
                </a:lnTo>
                <a:lnTo>
                  <a:pt x="515908" y="217170"/>
                </a:lnTo>
                <a:lnTo>
                  <a:pt x="503608" y="199390"/>
                </a:lnTo>
                <a:lnTo>
                  <a:pt x="499084" y="177800"/>
                </a:lnTo>
                <a:lnTo>
                  <a:pt x="503608" y="156210"/>
                </a:lnTo>
                <a:lnTo>
                  <a:pt x="515908" y="138430"/>
                </a:lnTo>
                <a:lnTo>
                  <a:pt x="534078" y="127000"/>
                </a:lnTo>
                <a:lnTo>
                  <a:pt x="556213" y="121920"/>
                </a:lnTo>
                <a:lnTo>
                  <a:pt x="800959" y="121920"/>
                </a:lnTo>
                <a:lnTo>
                  <a:pt x="800959" y="0"/>
                </a:lnTo>
                <a:close/>
              </a:path>
              <a:path w="2123440" h="1188720">
                <a:moveTo>
                  <a:pt x="1833399" y="0"/>
                </a:moveTo>
                <a:lnTo>
                  <a:pt x="1740627" y="0"/>
                </a:lnTo>
                <a:lnTo>
                  <a:pt x="1740627" y="588010"/>
                </a:lnTo>
                <a:lnTo>
                  <a:pt x="1833399" y="588010"/>
                </a:lnTo>
                <a:lnTo>
                  <a:pt x="1833399" y="148590"/>
                </a:lnTo>
                <a:lnTo>
                  <a:pt x="1931095" y="148590"/>
                </a:lnTo>
                <a:lnTo>
                  <a:pt x="1893502" y="31750"/>
                </a:lnTo>
                <a:lnTo>
                  <a:pt x="1861206" y="2540"/>
                </a:lnTo>
                <a:lnTo>
                  <a:pt x="1853360" y="1270"/>
                </a:lnTo>
                <a:lnTo>
                  <a:pt x="1845744" y="1270"/>
                </a:lnTo>
                <a:lnTo>
                  <a:pt x="1833399" y="0"/>
                </a:lnTo>
                <a:close/>
              </a:path>
              <a:path w="2123440" h="1188720">
                <a:moveTo>
                  <a:pt x="328838" y="0"/>
                </a:moveTo>
                <a:lnTo>
                  <a:pt x="0" y="0"/>
                </a:lnTo>
                <a:lnTo>
                  <a:pt x="0" y="405130"/>
                </a:lnTo>
                <a:lnTo>
                  <a:pt x="2689" y="453390"/>
                </a:lnTo>
                <a:lnTo>
                  <a:pt x="2759" y="454660"/>
                </a:lnTo>
                <a:lnTo>
                  <a:pt x="17817" y="501650"/>
                </a:lnTo>
                <a:lnTo>
                  <a:pt x="44634" y="542290"/>
                </a:lnTo>
                <a:lnTo>
                  <a:pt x="82670" y="571500"/>
                </a:lnTo>
                <a:lnTo>
                  <a:pt x="131388" y="586740"/>
                </a:lnTo>
                <a:lnTo>
                  <a:pt x="329058" y="586740"/>
                </a:lnTo>
                <a:lnTo>
                  <a:pt x="329058" y="464820"/>
                </a:lnTo>
                <a:lnTo>
                  <a:pt x="129566" y="464820"/>
                </a:lnTo>
                <a:lnTo>
                  <a:pt x="114267" y="462280"/>
                </a:lnTo>
                <a:lnTo>
                  <a:pt x="101773" y="453390"/>
                </a:lnTo>
                <a:lnTo>
                  <a:pt x="93348" y="440690"/>
                </a:lnTo>
                <a:lnTo>
                  <a:pt x="90259" y="425450"/>
                </a:lnTo>
                <a:lnTo>
                  <a:pt x="90259" y="354330"/>
                </a:lnTo>
                <a:lnTo>
                  <a:pt x="329058" y="354330"/>
                </a:lnTo>
                <a:lnTo>
                  <a:pt x="329058" y="232410"/>
                </a:lnTo>
                <a:lnTo>
                  <a:pt x="90259" y="232410"/>
                </a:lnTo>
                <a:lnTo>
                  <a:pt x="90259" y="121920"/>
                </a:lnTo>
                <a:lnTo>
                  <a:pt x="328838" y="121920"/>
                </a:lnTo>
                <a:lnTo>
                  <a:pt x="328838" y="0"/>
                </a:lnTo>
                <a:close/>
              </a:path>
              <a:path w="2123440" h="1188720">
                <a:moveTo>
                  <a:pt x="1657216" y="0"/>
                </a:moveTo>
                <a:lnTo>
                  <a:pt x="1328378" y="0"/>
                </a:lnTo>
                <a:lnTo>
                  <a:pt x="1328378" y="405130"/>
                </a:lnTo>
                <a:lnTo>
                  <a:pt x="1331128" y="453390"/>
                </a:lnTo>
                <a:lnTo>
                  <a:pt x="1346620" y="502920"/>
                </a:lnTo>
                <a:lnTo>
                  <a:pt x="1373704" y="542290"/>
                </a:lnTo>
                <a:lnTo>
                  <a:pt x="1411811" y="571500"/>
                </a:lnTo>
                <a:lnTo>
                  <a:pt x="1460227" y="586740"/>
                </a:lnTo>
                <a:lnTo>
                  <a:pt x="1657446" y="586740"/>
                </a:lnTo>
                <a:lnTo>
                  <a:pt x="1657446" y="464820"/>
                </a:lnTo>
                <a:lnTo>
                  <a:pt x="1458175" y="464820"/>
                </a:lnTo>
                <a:lnTo>
                  <a:pt x="1442876" y="462280"/>
                </a:lnTo>
                <a:lnTo>
                  <a:pt x="1430381" y="453390"/>
                </a:lnTo>
                <a:lnTo>
                  <a:pt x="1421957" y="440690"/>
                </a:lnTo>
                <a:lnTo>
                  <a:pt x="1418867" y="425450"/>
                </a:lnTo>
                <a:lnTo>
                  <a:pt x="1418867" y="354330"/>
                </a:lnTo>
                <a:lnTo>
                  <a:pt x="1657677" y="354330"/>
                </a:lnTo>
                <a:lnTo>
                  <a:pt x="1657677" y="232410"/>
                </a:lnTo>
                <a:lnTo>
                  <a:pt x="1419328" y="232410"/>
                </a:lnTo>
                <a:lnTo>
                  <a:pt x="1419328" y="226060"/>
                </a:lnTo>
                <a:lnTo>
                  <a:pt x="1418867" y="226060"/>
                </a:lnTo>
                <a:lnTo>
                  <a:pt x="1418867" y="123190"/>
                </a:lnTo>
                <a:lnTo>
                  <a:pt x="1657216" y="123190"/>
                </a:lnTo>
                <a:lnTo>
                  <a:pt x="1657216" y="0"/>
                </a:lnTo>
                <a:close/>
              </a:path>
              <a:path w="2123440" h="1188720">
                <a:moveTo>
                  <a:pt x="1931095" y="148590"/>
                </a:moveTo>
                <a:lnTo>
                  <a:pt x="1833399" y="148590"/>
                </a:lnTo>
                <a:lnTo>
                  <a:pt x="1964348" y="554990"/>
                </a:lnTo>
                <a:lnTo>
                  <a:pt x="1992849" y="584200"/>
                </a:lnTo>
                <a:lnTo>
                  <a:pt x="2006849" y="586740"/>
                </a:lnTo>
                <a:lnTo>
                  <a:pt x="2123170" y="586740"/>
                </a:lnTo>
                <a:lnTo>
                  <a:pt x="2123170" y="457200"/>
                </a:lnTo>
                <a:lnTo>
                  <a:pt x="2030388" y="457200"/>
                </a:lnTo>
                <a:lnTo>
                  <a:pt x="1931095" y="148590"/>
                </a:lnTo>
                <a:close/>
              </a:path>
              <a:path w="2123440" h="1188720">
                <a:moveTo>
                  <a:pt x="2123170" y="0"/>
                </a:moveTo>
                <a:lnTo>
                  <a:pt x="2030388" y="0"/>
                </a:lnTo>
                <a:lnTo>
                  <a:pt x="2030388" y="457200"/>
                </a:lnTo>
                <a:lnTo>
                  <a:pt x="2123170" y="457200"/>
                </a:lnTo>
                <a:lnTo>
                  <a:pt x="2123170" y="0"/>
                </a:lnTo>
                <a:close/>
              </a:path>
              <a:path w="2123440" h="1188720">
                <a:moveTo>
                  <a:pt x="329058" y="121920"/>
                </a:moveTo>
                <a:lnTo>
                  <a:pt x="328838" y="121920"/>
                </a:lnTo>
                <a:lnTo>
                  <a:pt x="328838" y="123190"/>
                </a:lnTo>
                <a:lnTo>
                  <a:pt x="329058" y="121920"/>
                </a:lnTo>
                <a:close/>
              </a:path>
              <a:path w="2123440" h="1188720">
                <a:moveTo>
                  <a:pt x="1244506" y="0"/>
                </a:moveTo>
                <a:lnTo>
                  <a:pt x="885281" y="0"/>
                </a:lnTo>
                <a:lnTo>
                  <a:pt x="885281" y="121920"/>
                </a:lnTo>
                <a:lnTo>
                  <a:pt x="1244506" y="121920"/>
                </a:lnTo>
                <a:lnTo>
                  <a:pt x="1244506" y="0"/>
                </a:lnTo>
                <a:close/>
              </a:path>
              <a:path w="2123440" h="1188720">
                <a:moveTo>
                  <a:pt x="1845514" y="0"/>
                </a:moveTo>
                <a:lnTo>
                  <a:pt x="1845744" y="1270"/>
                </a:lnTo>
                <a:lnTo>
                  <a:pt x="1853360" y="1270"/>
                </a:lnTo>
                <a:lnTo>
                  <a:pt x="184551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86CF34A-79EA-963C-4B55-1AAD231191E7}"/>
              </a:ext>
            </a:extLst>
          </p:cNvPr>
          <p:cNvSpPr txBox="1"/>
          <p:nvPr/>
        </p:nvSpPr>
        <p:spPr>
          <a:xfrm>
            <a:off x="831850" y="813384"/>
            <a:ext cx="3352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/>
                </a:solidFill>
                <a:latin typeface="Geologica" pitchFamily="2" charset="0"/>
              </a:rPr>
              <a:t>Content</a:t>
            </a:r>
            <a:endParaRPr lang="ru-RU" sz="4800" dirty="0">
              <a:solidFill>
                <a:schemeClr val="bg1"/>
              </a:solidFill>
              <a:latin typeface="Geologica" pitchFamily="2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920620F-75B5-E6E5-548F-7FB077EEBDDE}"/>
              </a:ext>
            </a:extLst>
          </p:cNvPr>
          <p:cNvSpPr txBox="1"/>
          <p:nvPr/>
        </p:nvSpPr>
        <p:spPr>
          <a:xfrm>
            <a:off x="899630" y="2435317"/>
            <a:ext cx="4580420" cy="37907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400"/>
              </a:lnSpc>
            </a:pPr>
            <a:r>
              <a:rPr lang="en-US" sz="2500" dirty="0">
                <a:solidFill>
                  <a:schemeClr val="bg1"/>
                </a:solidFill>
                <a:latin typeface="Geologica Medium" pitchFamily="2" charset="0"/>
              </a:rPr>
              <a:t>About the company</a:t>
            </a:r>
            <a:br>
              <a:rPr lang="en-US" sz="2500" dirty="0">
                <a:solidFill>
                  <a:schemeClr val="bg1"/>
                </a:solidFill>
                <a:latin typeface="Geologica" pitchFamily="2" charset="0"/>
              </a:rPr>
            </a:br>
            <a:endParaRPr lang="en-US" sz="2500" dirty="0">
              <a:solidFill>
                <a:schemeClr val="bg1"/>
              </a:solidFill>
              <a:latin typeface="Geologica" pitchFamily="2" charset="0"/>
            </a:endParaRPr>
          </a:p>
          <a:p>
            <a:br>
              <a:rPr lang="en-US" sz="2500" dirty="0">
                <a:solidFill>
                  <a:schemeClr val="bg1"/>
                </a:solidFill>
                <a:latin typeface="Geologica" pitchFamily="2" charset="0"/>
              </a:rPr>
            </a:br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Our Mission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Competencies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About Us in Numbers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Advantages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Areas of Specialization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Geography of Clients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Forums and Conferences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Contacts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E680A5F-A4DB-84FD-A8F4-15B8A5BB5879}"/>
              </a:ext>
            </a:extLst>
          </p:cNvPr>
          <p:cNvSpPr txBox="1"/>
          <p:nvPr/>
        </p:nvSpPr>
        <p:spPr>
          <a:xfrm>
            <a:off x="6717427" y="2435317"/>
            <a:ext cx="4731385" cy="16055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400"/>
              </a:lnSpc>
            </a:pPr>
            <a:r>
              <a:rPr lang="en-US" sz="2500" dirty="0">
                <a:solidFill>
                  <a:schemeClr val="bg1"/>
                </a:solidFill>
                <a:latin typeface="Geologica Medium" pitchFamily="2" charset="0"/>
              </a:rPr>
              <a:t>Documents</a:t>
            </a:r>
            <a:br>
              <a:rPr lang="en-US" sz="2500" dirty="0">
                <a:solidFill>
                  <a:schemeClr val="bg1"/>
                </a:solidFill>
                <a:latin typeface="Geologica" pitchFamily="2" charset="0"/>
              </a:rPr>
            </a:br>
            <a:endParaRPr lang="en-US" sz="2500" dirty="0">
              <a:solidFill>
                <a:schemeClr val="bg1"/>
              </a:solidFill>
              <a:latin typeface="Geologica" pitchFamily="2" charset="0"/>
            </a:endParaRPr>
          </a:p>
          <a:p>
            <a:br>
              <a:rPr lang="en-US" sz="2500" dirty="0">
                <a:solidFill>
                  <a:schemeClr val="bg1"/>
                </a:solidFill>
                <a:latin typeface="Geologica" pitchFamily="2" charset="0"/>
              </a:rPr>
            </a:br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Quality Standards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Registration Certificates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4DF8E76-349C-DE38-97BA-EBE5254A33A4}"/>
              </a:ext>
            </a:extLst>
          </p:cNvPr>
          <p:cNvSpPr txBox="1"/>
          <p:nvPr/>
        </p:nvSpPr>
        <p:spPr>
          <a:xfrm>
            <a:off x="6717427" y="4664075"/>
            <a:ext cx="6306423" cy="2682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400"/>
              </a:lnSpc>
            </a:pPr>
            <a:r>
              <a:rPr lang="en-US" sz="2500" dirty="0">
                <a:solidFill>
                  <a:schemeClr val="bg1"/>
                </a:solidFill>
                <a:latin typeface="Geologica Medium" pitchFamily="2" charset="0"/>
              </a:rPr>
              <a:t>Equipment</a:t>
            </a:r>
            <a:br>
              <a:rPr lang="en-US" sz="2500" dirty="0">
                <a:solidFill>
                  <a:schemeClr val="bg1"/>
                </a:solidFill>
                <a:latin typeface="Geologica" pitchFamily="2" charset="0"/>
              </a:rPr>
            </a:br>
            <a:endParaRPr lang="en-US" sz="2500" dirty="0">
              <a:solidFill>
                <a:schemeClr val="bg1"/>
              </a:solidFill>
              <a:latin typeface="Geologica" pitchFamily="2" charset="0"/>
            </a:endParaRPr>
          </a:p>
          <a:p>
            <a:br>
              <a:rPr lang="en-US" sz="2500" dirty="0">
                <a:solidFill>
                  <a:schemeClr val="bg1"/>
                </a:solidFill>
                <a:latin typeface="Geologica" pitchFamily="2" charset="0"/>
              </a:rPr>
            </a:br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ESTEN Video Systems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ULTRA HD 4K Video System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3-in-1 Video Camera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Devices for Supplying Liquids and Gases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Mobile Racks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9371E22-264C-ECB4-0237-9836E753EB92}"/>
              </a:ext>
            </a:extLst>
          </p:cNvPr>
          <p:cNvSpPr txBox="1"/>
          <p:nvPr/>
        </p:nvSpPr>
        <p:spPr>
          <a:xfrm>
            <a:off x="6741557" y="8152745"/>
            <a:ext cx="8078117" cy="23134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400"/>
              </a:lnSpc>
            </a:pPr>
            <a:r>
              <a:rPr lang="en-US" sz="2500" dirty="0">
                <a:solidFill>
                  <a:schemeClr val="bg1"/>
                </a:solidFill>
                <a:latin typeface="Geologica Medium" pitchFamily="2" charset="0"/>
              </a:rPr>
              <a:t>Instruments</a:t>
            </a:r>
            <a:br>
              <a:rPr lang="en-US" sz="2500" dirty="0">
                <a:solidFill>
                  <a:schemeClr val="bg1"/>
                </a:solidFill>
                <a:latin typeface="Geologica" pitchFamily="2" charset="0"/>
              </a:rPr>
            </a:br>
            <a:endParaRPr lang="en-US" sz="2500" dirty="0">
              <a:solidFill>
                <a:schemeClr val="bg1"/>
              </a:solidFill>
              <a:latin typeface="Geologica" pitchFamily="2" charset="0"/>
            </a:endParaRPr>
          </a:p>
          <a:p>
            <a:br>
              <a:rPr lang="en-US" sz="2500" dirty="0">
                <a:solidFill>
                  <a:schemeClr val="bg1"/>
                </a:solidFill>
                <a:latin typeface="Geologica" pitchFamily="2" charset="0"/>
              </a:rPr>
            </a:br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Rigid Endoscopes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For Laparoscopy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For Hysteroscopy and Cystoscopy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Auxiliary Devices With No Russian Analogues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86F2487-F9CC-D3BF-EAA5-593F54141075}"/>
              </a:ext>
            </a:extLst>
          </p:cNvPr>
          <p:cNvSpPr txBox="1"/>
          <p:nvPr/>
        </p:nvSpPr>
        <p:spPr>
          <a:xfrm>
            <a:off x="908051" y="8152745"/>
            <a:ext cx="4267200" cy="23134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400"/>
              </a:lnSpc>
            </a:pPr>
            <a:r>
              <a:rPr lang="en-US" sz="2500" dirty="0">
                <a:solidFill>
                  <a:schemeClr val="bg1"/>
                </a:solidFill>
                <a:latin typeface="Geologica Medium" pitchFamily="2" charset="0"/>
              </a:rPr>
              <a:t>Production and service</a:t>
            </a:r>
            <a:br>
              <a:rPr lang="en-US" sz="2500" dirty="0">
                <a:solidFill>
                  <a:schemeClr val="bg1"/>
                </a:solidFill>
                <a:latin typeface="Geologica" pitchFamily="2" charset="0"/>
              </a:rPr>
            </a:br>
            <a:endParaRPr lang="en-US" sz="2500" dirty="0">
              <a:solidFill>
                <a:schemeClr val="bg1"/>
              </a:solidFill>
              <a:latin typeface="Geologica" pitchFamily="2" charset="0"/>
            </a:endParaRPr>
          </a:p>
          <a:p>
            <a:br>
              <a:rPr lang="en-US" sz="2500" dirty="0">
                <a:solidFill>
                  <a:schemeClr val="bg1"/>
                </a:solidFill>
                <a:latin typeface="Geologica" pitchFamily="2" charset="0"/>
              </a:rPr>
            </a:br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Our Production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Warehouse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Customer Service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Extended Warranty</a:t>
            </a:r>
            <a:endParaRPr lang="ru-RU" sz="2400" dirty="0">
              <a:solidFill>
                <a:schemeClr val="bg1"/>
              </a:solidFill>
              <a:latin typeface="Onest light" pitchFamily="2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9896F3-EABF-B685-D53F-CF35A270AF3D}"/>
              </a:ext>
            </a:extLst>
          </p:cNvPr>
          <p:cNvSpPr txBox="1"/>
          <p:nvPr/>
        </p:nvSpPr>
        <p:spPr>
          <a:xfrm>
            <a:off x="16617846" y="3989087"/>
            <a:ext cx="28857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>
                <a:solidFill>
                  <a:schemeClr val="bg1"/>
                </a:solidFill>
                <a:latin typeface="Geologica" pitchFamily="2" charset="0"/>
              </a:rPr>
              <a:t>+7 (903) 343-62-90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185AB69-405C-B4ED-B26D-B12399EA572D}"/>
              </a:ext>
            </a:extLst>
          </p:cNvPr>
          <p:cNvSpPr txBox="1"/>
          <p:nvPr/>
        </p:nvSpPr>
        <p:spPr>
          <a:xfrm>
            <a:off x="16577258" y="3184650"/>
            <a:ext cx="28857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Geologica" pitchFamily="2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EXPORT@ESTEN.RU</a:t>
            </a:r>
            <a:endParaRPr lang="ru-RU" sz="2000" dirty="0">
              <a:solidFill>
                <a:schemeClr val="bg1"/>
              </a:solidFill>
              <a:latin typeface="Geologica" pitchFamily="2" charset="0"/>
            </a:endParaRPr>
          </a:p>
        </p:txBody>
      </p:sp>
      <p:sp>
        <p:nvSpPr>
          <p:cNvPr id="29" name="TextBox 28">
            <a:hlinkClick r:id="rId3"/>
            <a:extLst>
              <a:ext uri="{FF2B5EF4-FFF2-40B4-BE49-F238E27FC236}">
                <a16:creationId xmlns:a16="http://schemas.microsoft.com/office/drawing/2014/main" id="{AB6704E7-AD51-8C46-7870-92A9F177606D}"/>
              </a:ext>
            </a:extLst>
          </p:cNvPr>
          <p:cNvSpPr txBox="1"/>
          <p:nvPr/>
        </p:nvSpPr>
        <p:spPr>
          <a:xfrm>
            <a:off x="16577258" y="2380213"/>
            <a:ext cx="28857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u="sng" dirty="0">
                <a:solidFill>
                  <a:schemeClr val="bg1"/>
                </a:solidFill>
                <a:latin typeface="Geologica" pitchFamily="2" charset="0"/>
              </a:rPr>
              <a:t>ESTEN.RU</a:t>
            </a:r>
            <a:endParaRPr lang="ru-RU" sz="2000" u="sng" dirty="0">
              <a:solidFill>
                <a:schemeClr val="bg1"/>
              </a:solidFill>
              <a:latin typeface="Geologica" pitchFamily="2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4126" y="324492"/>
            <a:ext cx="11308556" cy="10669936"/>
          </a:xfrm>
          <a:prstGeom prst="rect">
            <a:avLst/>
          </a:prstGeom>
        </p:spPr>
      </p:pic>
      <p:sp>
        <p:nvSpPr>
          <p:cNvPr id="5" name="Прямоугольник: скругленные углы 4">
            <a:extLst>
              <a:ext uri="{FF2B5EF4-FFF2-40B4-BE49-F238E27FC236}">
                <a16:creationId xmlns:a16="http://schemas.microsoft.com/office/drawing/2014/main" id="{684B41C2-60D2-11AC-7B78-4AD2ED1BC724}"/>
              </a:ext>
            </a:extLst>
          </p:cNvPr>
          <p:cNvSpPr/>
          <p:nvPr/>
        </p:nvSpPr>
        <p:spPr>
          <a:xfrm>
            <a:off x="11936809" y="324492"/>
            <a:ext cx="7853164" cy="3786366"/>
          </a:xfrm>
          <a:prstGeom prst="roundRect">
            <a:avLst>
              <a:gd name="adj" fmla="val 9064"/>
            </a:avLst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3DEB66-2688-B4D2-0E08-42C25AAD923A}"/>
              </a:ext>
            </a:extLst>
          </p:cNvPr>
          <p:cNvSpPr txBox="1"/>
          <p:nvPr/>
        </p:nvSpPr>
        <p:spPr>
          <a:xfrm>
            <a:off x="12414250" y="701675"/>
            <a:ext cx="7543800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100" dirty="0">
                <a:latin typeface="Geologica" pitchFamily="2" charset="0"/>
              </a:rPr>
              <a:t>About the Company</a:t>
            </a:r>
            <a:endParaRPr lang="ru-RU" sz="5100" dirty="0">
              <a:latin typeface="Geologica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9A9380-B822-9436-37D2-9814E34B0D35}"/>
              </a:ext>
            </a:extLst>
          </p:cNvPr>
          <p:cNvSpPr txBox="1"/>
          <p:nvPr/>
        </p:nvSpPr>
        <p:spPr>
          <a:xfrm>
            <a:off x="12434908" y="1926002"/>
            <a:ext cx="6456342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dirty="0">
                <a:latin typeface="Onest medium" pitchFamily="2" charset="0"/>
              </a:rPr>
              <a:t>ESTEN LLC has specialized in the production</a:t>
            </a:r>
            <a:r>
              <a:rPr lang="ru-RU" sz="2100" dirty="0">
                <a:latin typeface="Onest medium" pitchFamily="2" charset="0"/>
              </a:rPr>
              <a:t> </a:t>
            </a:r>
          </a:p>
          <a:p>
            <a:r>
              <a:rPr lang="en-US" sz="2100" dirty="0">
                <a:latin typeface="Onest medium" pitchFamily="2" charset="0"/>
              </a:rPr>
              <a:t>of instruments and equipment for endoscopic</a:t>
            </a:r>
            <a:r>
              <a:rPr lang="ru-RU" sz="2100" dirty="0">
                <a:latin typeface="Onest medium" pitchFamily="2" charset="0"/>
              </a:rPr>
              <a:t> </a:t>
            </a:r>
            <a:r>
              <a:rPr lang="en-US" sz="2100" dirty="0">
                <a:latin typeface="Onest medium" pitchFamily="2" charset="0"/>
              </a:rPr>
              <a:t>surgery for over 15 years.</a:t>
            </a:r>
            <a:endParaRPr lang="ru-RU" sz="2100" dirty="0">
              <a:latin typeface="Onest medium" pitchFamily="2" charset="0"/>
            </a:endParaRPr>
          </a:p>
        </p:txBody>
      </p:sp>
      <p:sp>
        <p:nvSpPr>
          <p:cNvPr id="8" name="Прямоугольник: скругленные углы 7">
            <a:extLst>
              <a:ext uri="{FF2B5EF4-FFF2-40B4-BE49-F238E27FC236}">
                <a16:creationId xmlns:a16="http://schemas.microsoft.com/office/drawing/2014/main" id="{42DE5715-9844-1D5D-5A9A-F387FC4E59C3}"/>
              </a:ext>
            </a:extLst>
          </p:cNvPr>
          <p:cNvSpPr/>
          <p:nvPr/>
        </p:nvSpPr>
        <p:spPr>
          <a:xfrm>
            <a:off x="11935282" y="4488040"/>
            <a:ext cx="7853164" cy="6496817"/>
          </a:xfrm>
          <a:prstGeom prst="roundRect">
            <a:avLst>
              <a:gd name="adj" fmla="val 4966"/>
            </a:avLst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64BA6C-5556-97D2-11B9-B224E7331DA9}"/>
              </a:ext>
            </a:extLst>
          </p:cNvPr>
          <p:cNvSpPr txBox="1"/>
          <p:nvPr/>
        </p:nvSpPr>
        <p:spPr>
          <a:xfrm>
            <a:off x="12412723" y="4865224"/>
            <a:ext cx="7543800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100" dirty="0">
                <a:latin typeface="Geologica" pitchFamily="2" charset="0"/>
              </a:rPr>
              <a:t>Our Mission</a:t>
            </a:r>
            <a:endParaRPr lang="ru-RU" sz="5100" dirty="0">
              <a:latin typeface="Geologica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C444470-2626-DD5A-35BC-23D6C2DCA2AB}"/>
              </a:ext>
            </a:extLst>
          </p:cNvPr>
          <p:cNvSpPr txBox="1"/>
          <p:nvPr/>
        </p:nvSpPr>
        <p:spPr>
          <a:xfrm>
            <a:off x="12433381" y="6089551"/>
            <a:ext cx="645634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spc="60" dirty="0">
                <a:latin typeface="Onest medium" pitchFamily="2" charset="0"/>
              </a:rPr>
              <a:t>Our mission is to make high-quality medical solutions</a:t>
            </a:r>
            <a:r>
              <a:rPr lang="ru-RU" sz="2100" spc="60" dirty="0">
                <a:latin typeface="Onest medium" pitchFamily="2" charset="0"/>
              </a:rPr>
              <a:t> </a:t>
            </a:r>
            <a:r>
              <a:rPr lang="en-US" sz="2100" spc="60" dirty="0">
                <a:latin typeface="Onest medium" pitchFamily="2" charset="0"/>
              </a:rPr>
              <a:t>accessible. We do not compromise on the quality of materials</a:t>
            </a:r>
            <a:r>
              <a:rPr lang="ru-RU" sz="2100" spc="60" dirty="0">
                <a:latin typeface="Onest medium" pitchFamily="2" charset="0"/>
              </a:rPr>
              <a:t> </a:t>
            </a:r>
            <a:r>
              <a:rPr lang="en-US" sz="2100" spc="60" dirty="0">
                <a:latin typeface="Onest medium" pitchFamily="2" charset="0"/>
              </a:rPr>
              <a:t>or the integrity </a:t>
            </a:r>
            <a:endParaRPr lang="ru-RU" sz="2100" spc="60" dirty="0">
              <a:latin typeface="Onest medium" pitchFamily="2" charset="0"/>
            </a:endParaRPr>
          </a:p>
          <a:p>
            <a:r>
              <a:rPr lang="en-US" sz="2100" spc="60" dirty="0">
                <a:latin typeface="Onest medium" pitchFamily="2" charset="0"/>
              </a:rPr>
              <a:t>of design solutions.</a:t>
            </a:r>
            <a:endParaRPr lang="ru-RU" sz="2100" spc="60" dirty="0">
              <a:latin typeface="Onest medium" pitchFamily="2" charset="0"/>
            </a:endParaRPr>
          </a:p>
          <a:p>
            <a:endParaRPr lang="ru-RU" sz="2100" spc="60" dirty="0">
              <a:latin typeface="Onest medium" pitchFamily="2" charset="0"/>
            </a:endParaRPr>
          </a:p>
          <a:p>
            <a:r>
              <a:rPr lang="en-US" sz="2100" spc="60" dirty="0">
                <a:latin typeface="Onest medium" pitchFamily="2" charset="0"/>
              </a:rPr>
              <a:t>The ergonomics, quality, and service life </a:t>
            </a:r>
            <a:endParaRPr lang="ru-RU" sz="2100" spc="60" dirty="0">
              <a:latin typeface="Onest medium" pitchFamily="2" charset="0"/>
            </a:endParaRPr>
          </a:p>
          <a:p>
            <a:r>
              <a:rPr lang="en-US" sz="2100" spc="60" dirty="0">
                <a:latin typeface="Onest medium" pitchFamily="2" charset="0"/>
              </a:rPr>
              <a:t>of products</a:t>
            </a:r>
            <a:r>
              <a:rPr lang="ru-RU" sz="2100" spc="60" dirty="0">
                <a:latin typeface="Onest medium" pitchFamily="2" charset="0"/>
              </a:rPr>
              <a:t> </a:t>
            </a:r>
            <a:r>
              <a:rPr lang="en-US" sz="2100" spc="60" dirty="0">
                <a:latin typeface="Onest medium" pitchFamily="2" charset="0"/>
              </a:rPr>
              <a:t>manufactured by ESTEN LLC </a:t>
            </a:r>
            <a:endParaRPr lang="ru-RU" sz="2100" spc="60" dirty="0">
              <a:latin typeface="Onest medium" pitchFamily="2" charset="0"/>
            </a:endParaRPr>
          </a:p>
          <a:p>
            <a:r>
              <a:rPr lang="en-US" sz="2100" spc="60" dirty="0">
                <a:latin typeface="Onest medium" pitchFamily="2" charset="0"/>
              </a:rPr>
              <a:t>are on par with foreign</a:t>
            </a:r>
            <a:r>
              <a:rPr lang="ru-RU" sz="2100" spc="60" dirty="0">
                <a:latin typeface="Onest medium" pitchFamily="2" charset="0"/>
              </a:rPr>
              <a:t> </a:t>
            </a:r>
            <a:r>
              <a:rPr lang="en-US" sz="2100" spc="60" dirty="0">
                <a:latin typeface="Onest medium" pitchFamily="2" charset="0"/>
              </a:rPr>
              <a:t>equivalents, while </a:t>
            </a:r>
            <a:endParaRPr lang="ru-RU" sz="2100" spc="60" dirty="0">
              <a:latin typeface="Onest medium" pitchFamily="2" charset="0"/>
            </a:endParaRPr>
          </a:p>
          <a:p>
            <a:r>
              <a:rPr lang="en-US" sz="2100" spc="60" dirty="0">
                <a:latin typeface="Onest medium" pitchFamily="2" charset="0"/>
              </a:rPr>
              <a:t>the price and delivery times are</a:t>
            </a:r>
            <a:r>
              <a:rPr lang="ru-RU" sz="2100" spc="60" dirty="0">
                <a:latin typeface="Onest medium" pitchFamily="2" charset="0"/>
              </a:rPr>
              <a:t> </a:t>
            </a:r>
            <a:r>
              <a:rPr lang="en-US" sz="2100" spc="60" dirty="0">
                <a:latin typeface="Onest medium" pitchFamily="2" charset="0"/>
              </a:rPr>
              <a:t>several times lower.</a:t>
            </a:r>
            <a:endParaRPr lang="ru-RU" sz="2100" spc="60" dirty="0">
              <a:latin typeface="Onest medium" pitchFamily="2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56542" y="3349489"/>
            <a:ext cx="18647557" cy="31412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5968038"/>
            <a:ext cx="20104100" cy="31412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0" y="8584712"/>
            <a:ext cx="14791486" cy="31878"/>
          </a:xfrm>
          <a:prstGeom prst="rect">
            <a:avLst/>
          </a:prstGeom>
        </p:spPr>
      </p:pic>
      <p:grpSp>
        <p:nvGrpSpPr>
          <p:cNvPr id="7" name="object 7"/>
          <p:cNvGrpSpPr/>
          <p:nvPr/>
        </p:nvGrpSpPr>
        <p:grpSpPr>
          <a:xfrm>
            <a:off x="933002" y="2727822"/>
            <a:ext cx="1256665" cy="1256665"/>
            <a:chOff x="933002" y="2727822"/>
            <a:chExt cx="1256665" cy="1256665"/>
          </a:xfrm>
        </p:grpSpPr>
        <p:sp>
          <p:nvSpPr>
            <p:cNvPr id="8" name="object 8"/>
            <p:cNvSpPr/>
            <p:nvPr/>
          </p:nvSpPr>
          <p:spPr>
            <a:xfrm>
              <a:off x="933002" y="2727822"/>
              <a:ext cx="1256665" cy="1256665"/>
            </a:xfrm>
            <a:custGeom>
              <a:avLst/>
              <a:gdLst/>
              <a:ahLst/>
              <a:cxnLst/>
              <a:rect l="l" t="t" r="r" b="b"/>
              <a:pathLst>
                <a:path w="1256664" h="1256664">
                  <a:moveTo>
                    <a:pt x="628253" y="0"/>
                  </a:moveTo>
                  <a:lnTo>
                    <a:pt x="579155" y="1890"/>
                  </a:lnTo>
                  <a:lnTo>
                    <a:pt x="531091" y="7467"/>
                  </a:lnTo>
                  <a:lnTo>
                    <a:pt x="484200" y="16592"/>
                  </a:lnTo>
                  <a:lnTo>
                    <a:pt x="438622" y="29125"/>
                  </a:lnTo>
                  <a:lnTo>
                    <a:pt x="394496" y="44926"/>
                  </a:lnTo>
                  <a:lnTo>
                    <a:pt x="351963" y="63856"/>
                  </a:lnTo>
                  <a:lnTo>
                    <a:pt x="311161" y="85774"/>
                  </a:lnTo>
                  <a:lnTo>
                    <a:pt x="272231" y="110542"/>
                  </a:lnTo>
                  <a:lnTo>
                    <a:pt x="235312" y="138020"/>
                  </a:lnTo>
                  <a:lnTo>
                    <a:pt x="200544" y="168067"/>
                  </a:lnTo>
                  <a:lnTo>
                    <a:pt x="168067" y="200544"/>
                  </a:lnTo>
                  <a:lnTo>
                    <a:pt x="138020" y="235312"/>
                  </a:lnTo>
                  <a:lnTo>
                    <a:pt x="110542" y="272231"/>
                  </a:lnTo>
                  <a:lnTo>
                    <a:pt x="85774" y="311161"/>
                  </a:lnTo>
                  <a:lnTo>
                    <a:pt x="63856" y="351963"/>
                  </a:lnTo>
                  <a:lnTo>
                    <a:pt x="44926" y="394496"/>
                  </a:lnTo>
                  <a:lnTo>
                    <a:pt x="29125" y="438622"/>
                  </a:lnTo>
                  <a:lnTo>
                    <a:pt x="16592" y="484200"/>
                  </a:lnTo>
                  <a:lnTo>
                    <a:pt x="7467" y="531091"/>
                  </a:lnTo>
                  <a:lnTo>
                    <a:pt x="1890" y="579155"/>
                  </a:lnTo>
                  <a:lnTo>
                    <a:pt x="0" y="628253"/>
                  </a:lnTo>
                  <a:lnTo>
                    <a:pt x="1890" y="677350"/>
                  </a:lnTo>
                  <a:lnTo>
                    <a:pt x="7467" y="725414"/>
                  </a:lnTo>
                  <a:lnTo>
                    <a:pt x="16592" y="772305"/>
                  </a:lnTo>
                  <a:lnTo>
                    <a:pt x="29125" y="817883"/>
                  </a:lnTo>
                  <a:lnTo>
                    <a:pt x="44926" y="862009"/>
                  </a:lnTo>
                  <a:lnTo>
                    <a:pt x="63856" y="904543"/>
                  </a:lnTo>
                  <a:lnTo>
                    <a:pt x="85774" y="945344"/>
                  </a:lnTo>
                  <a:lnTo>
                    <a:pt x="110542" y="984274"/>
                  </a:lnTo>
                  <a:lnTo>
                    <a:pt x="138020" y="1021193"/>
                  </a:lnTo>
                  <a:lnTo>
                    <a:pt x="168067" y="1055961"/>
                  </a:lnTo>
                  <a:lnTo>
                    <a:pt x="200544" y="1088438"/>
                  </a:lnTo>
                  <a:lnTo>
                    <a:pt x="235312" y="1118486"/>
                  </a:lnTo>
                  <a:lnTo>
                    <a:pt x="272231" y="1145963"/>
                  </a:lnTo>
                  <a:lnTo>
                    <a:pt x="311161" y="1170731"/>
                  </a:lnTo>
                  <a:lnTo>
                    <a:pt x="351963" y="1192649"/>
                  </a:lnTo>
                  <a:lnTo>
                    <a:pt x="394496" y="1211579"/>
                  </a:lnTo>
                  <a:lnTo>
                    <a:pt x="438622" y="1227380"/>
                  </a:lnTo>
                  <a:lnTo>
                    <a:pt x="484200" y="1239913"/>
                  </a:lnTo>
                  <a:lnTo>
                    <a:pt x="531091" y="1249038"/>
                  </a:lnTo>
                  <a:lnTo>
                    <a:pt x="579155" y="1254616"/>
                  </a:lnTo>
                  <a:lnTo>
                    <a:pt x="628253" y="1256506"/>
                  </a:lnTo>
                  <a:lnTo>
                    <a:pt x="677350" y="1254616"/>
                  </a:lnTo>
                  <a:lnTo>
                    <a:pt x="725414" y="1249038"/>
                  </a:lnTo>
                  <a:lnTo>
                    <a:pt x="772305" y="1239913"/>
                  </a:lnTo>
                  <a:lnTo>
                    <a:pt x="817883" y="1227380"/>
                  </a:lnTo>
                  <a:lnTo>
                    <a:pt x="862009" y="1211579"/>
                  </a:lnTo>
                  <a:lnTo>
                    <a:pt x="904543" y="1192649"/>
                  </a:lnTo>
                  <a:lnTo>
                    <a:pt x="945344" y="1170731"/>
                  </a:lnTo>
                  <a:lnTo>
                    <a:pt x="984274" y="1145963"/>
                  </a:lnTo>
                  <a:lnTo>
                    <a:pt x="1021193" y="1118486"/>
                  </a:lnTo>
                  <a:lnTo>
                    <a:pt x="1055961" y="1088438"/>
                  </a:lnTo>
                  <a:lnTo>
                    <a:pt x="1088438" y="1055961"/>
                  </a:lnTo>
                  <a:lnTo>
                    <a:pt x="1118486" y="1021193"/>
                  </a:lnTo>
                  <a:lnTo>
                    <a:pt x="1145963" y="984274"/>
                  </a:lnTo>
                  <a:lnTo>
                    <a:pt x="1170731" y="945344"/>
                  </a:lnTo>
                  <a:lnTo>
                    <a:pt x="1192649" y="904543"/>
                  </a:lnTo>
                  <a:lnTo>
                    <a:pt x="1211579" y="862009"/>
                  </a:lnTo>
                  <a:lnTo>
                    <a:pt x="1227380" y="817883"/>
                  </a:lnTo>
                  <a:lnTo>
                    <a:pt x="1239913" y="772305"/>
                  </a:lnTo>
                  <a:lnTo>
                    <a:pt x="1249038" y="725414"/>
                  </a:lnTo>
                  <a:lnTo>
                    <a:pt x="1254616" y="677350"/>
                  </a:lnTo>
                  <a:lnTo>
                    <a:pt x="1256506" y="628253"/>
                  </a:lnTo>
                  <a:lnTo>
                    <a:pt x="1254616" y="579155"/>
                  </a:lnTo>
                  <a:lnTo>
                    <a:pt x="1249038" y="531091"/>
                  </a:lnTo>
                  <a:lnTo>
                    <a:pt x="1239913" y="484200"/>
                  </a:lnTo>
                  <a:lnTo>
                    <a:pt x="1227380" y="438622"/>
                  </a:lnTo>
                  <a:lnTo>
                    <a:pt x="1211579" y="394496"/>
                  </a:lnTo>
                  <a:lnTo>
                    <a:pt x="1192649" y="351963"/>
                  </a:lnTo>
                  <a:lnTo>
                    <a:pt x="1170731" y="311161"/>
                  </a:lnTo>
                  <a:lnTo>
                    <a:pt x="1145963" y="272231"/>
                  </a:lnTo>
                  <a:lnTo>
                    <a:pt x="1118486" y="235312"/>
                  </a:lnTo>
                  <a:lnTo>
                    <a:pt x="1088438" y="200544"/>
                  </a:lnTo>
                  <a:lnTo>
                    <a:pt x="1055961" y="168067"/>
                  </a:lnTo>
                  <a:lnTo>
                    <a:pt x="1021193" y="138020"/>
                  </a:lnTo>
                  <a:lnTo>
                    <a:pt x="984274" y="110542"/>
                  </a:lnTo>
                  <a:lnTo>
                    <a:pt x="945344" y="85774"/>
                  </a:lnTo>
                  <a:lnTo>
                    <a:pt x="904543" y="63856"/>
                  </a:lnTo>
                  <a:lnTo>
                    <a:pt x="862009" y="44926"/>
                  </a:lnTo>
                  <a:lnTo>
                    <a:pt x="817883" y="29125"/>
                  </a:lnTo>
                  <a:lnTo>
                    <a:pt x="772305" y="16592"/>
                  </a:lnTo>
                  <a:lnTo>
                    <a:pt x="725414" y="7467"/>
                  </a:lnTo>
                  <a:lnTo>
                    <a:pt x="677350" y="1890"/>
                  </a:lnTo>
                  <a:lnTo>
                    <a:pt x="62825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933002" y="2727823"/>
              <a:ext cx="1256665" cy="1256665"/>
            </a:xfrm>
            <a:custGeom>
              <a:avLst/>
              <a:gdLst/>
              <a:ahLst/>
              <a:cxnLst/>
              <a:rect l="l" t="t" r="r" b="b"/>
              <a:pathLst>
                <a:path w="1256664" h="1256664">
                  <a:moveTo>
                    <a:pt x="628253" y="0"/>
                  </a:moveTo>
                  <a:lnTo>
                    <a:pt x="579150" y="1889"/>
                  </a:lnTo>
                  <a:lnTo>
                    <a:pt x="531086" y="7467"/>
                  </a:lnTo>
                  <a:lnTo>
                    <a:pt x="484195" y="16592"/>
                  </a:lnTo>
                  <a:lnTo>
                    <a:pt x="438617" y="29125"/>
                  </a:lnTo>
                  <a:lnTo>
                    <a:pt x="394492" y="44926"/>
                  </a:lnTo>
                  <a:lnTo>
                    <a:pt x="351959" y="63856"/>
                  </a:lnTo>
                  <a:lnTo>
                    <a:pt x="311158" y="85774"/>
                  </a:lnTo>
                  <a:lnTo>
                    <a:pt x="272228" y="110542"/>
                  </a:lnTo>
                  <a:lnTo>
                    <a:pt x="235310" y="138020"/>
                  </a:lnTo>
                  <a:lnTo>
                    <a:pt x="200542" y="168067"/>
                  </a:lnTo>
                  <a:lnTo>
                    <a:pt x="168065" y="200544"/>
                  </a:lnTo>
                  <a:lnTo>
                    <a:pt x="138018" y="235313"/>
                  </a:lnTo>
                  <a:lnTo>
                    <a:pt x="110541" y="272231"/>
                  </a:lnTo>
                  <a:lnTo>
                    <a:pt x="85773" y="311161"/>
                  </a:lnTo>
                  <a:lnTo>
                    <a:pt x="63855" y="351963"/>
                  </a:lnTo>
                  <a:lnTo>
                    <a:pt x="44926" y="394496"/>
                  </a:lnTo>
                  <a:lnTo>
                    <a:pt x="29125" y="438622"/>
                  </a:lnTo>
                  <a:lnTo>
                    <a:pt x="16592" y="484200"/>
                  </a:lnTo>
                  <a:lnTo>
                    <a:pt x="7467" y="531091"/>
                  </a:lnTo>
                  <a:lnTo>
                    <a:pt x="1890" y="579155"/>
                  </a:lnTo>
                  <a:lnTo>
                    <a:pt x="0" y="628252"/>
                  </a:lnTo>
                  <a:lnTo>
                    <a:pt x="1884" y="677203"/>
                  </a:lnTo>
                  <a:lnTo>
                    <a:pt x="7426" y="725063"/>
                  </a:lnTo>
                  <a:lnTo>
                    <a:pt x="7467" y="725414"/>
                  </a:lnTo>
                  <a:lnTo>
                    <a:pt x="16470" y="771680"/>
                  </a:lnTo>
                  <a:lnTo>
                    <a:pt x="16592" y="772305"/>
                  </a:lnTo>
                  <a:lnTo>
                    <a:pt x="29125" y="817883"/>
                  </a:lnTo>
                  <a:lnTo>
                    <a:pt x="44926" y="862008"/>
                  </a:lnTo>
                  <a:lnTo>
                    <a:pt x="63855" y="904542"/>
                  </a:lnTo>
                  <a:lnTo>
                    <a:pt x="85773" y="945343"/>
                  </a:lnTo>
                  <a:lnTo>
                    <a:pt x="110541" y="984273"/>
                  </a:lnTo>
                  <a:lnTo>
                    <a:pt x="138018" y="1021192"/>
                  </a:lnTo>
                  <a:lnTo>
                    <a:pt x="168065" y="1055960"/>
                  </a:lnTo>
                  <a:lnTo>
                    <a:pt x="200542" y="1088438"/>
                  </a:lnTo>
                  <a:lnTo>
                    <a:pt x="235310" y="1118485"/>
                  </a:lnTo>
                  <a:lnTo>
                    <a:pt x="272228" y="1145963"/>
                  </a:lnTo>
                  <a:lnTo>
                    <a:pt x="311158" y="1170730"/>
                  </a:lnTo>
                  <a:lnTo>
                    <a:pt x="351959" y="1192649"/>
                  </a:lnTo>
                  <a:lnTo>
                    <a:pt x="394492" y="1211579"/>
                  </a:lnTo>
                  <a:lnTo>
                    <a:pt x="438617" y="1227380"/>
                  </a:lnTo>
                  <a:lnTo>
                    <a:pt x="484195" y="1239913"/>
                  </a:lnTo>
                  <a:lnTo>
                    <a:pt x="531086" y="1249038"/>
                  </a:lnTo>
                  <a:lnTo>
                    <a:pt x="579150" y="1254615"/>
                  </a:lnTo>
                  <a:lnTo>
                    <a:pt x="628253" y="1256506"/>
                  </a:lnTo>
                  <a:lnTo>
                    <a:pt x="628253" y="1225093"/>
                  </a:lnTo>
                  <a:lnTo>
                    <a:pt x="579302" y="1223114"/>
                  </a:lnTo>
                  <a:lnTo>
                    <a:pt x="531442" y="1217281"/>
                  </a:lnTo>
                  <a:lnTo>
                    <a:pt x="484825" y="1207747"/>
                  </a:lnTo>
                  <a:lnTo>
                    <a:pt x="439605" y="1194665"/>
                  </a:lnTo>
                  <a:lnTo>
                    <a:pt x="395936" y="1178190"/>
                  </a:lnTo>
                  <a:lnTo>
                    <a:pt x="353970" y="1158475"/>
                  </a:lnTo>
                  <a:lnTo>
                    <a:pt x="313863" y="1135672"/>
                  </a:lnTo>
                  <a:lnTo>
                    <a:pt x="275767" y="1109937"/>
                  </a:lnTo>
                  <a:lnTo>
                    <a:pt x="239835" y="1081423"/>
                  </a:lnTo>
                  <a:lnTo>
                    <a:pt x="206223" y="1050282"/>
                  </a:lnTo>
                  <a:lnTo>
                    <a:pt x="175082" y="1016670"/>
                  </a:lnTo>
                  <a:lnTo>
                    <a:pt x="146568" y="980738"/>
                  </a:lnTo>
                  <a:lnTo>
                    <a:pt x="120833" y="942642"/>
                  </a:lnTo>
                  <a:lnTo>
                    <a:pt x="98030" y="902535"/>
                  </a:lnTo>
                  <a:lnTo>
                    <a:pt x="78315" y="860569"/>
                  </a:lnTo>
                  <a:lnTo>
                    <a:pt x="61840" y="816900"/>
                  </a:lnTo>
                  <a:lnTo>
                    <a:pt x="48758" y="771680"/>
                  </a:lnTo>
                  <a:lnTo>
                    <a:pt x="39296" y="725414"/>
                  </a:lnTo>
                  <a:lnTo>
                    <a:pt x="33409" y="677350"/>
                  </a:lnTo>
                  <a:lnTo>
                    <a:pt x="31412" y="628252"/>
                  </a:lnTo>
                  <a:lnTo>
                    <a:pt x="33391" y="579302"/>
                  </a:lnTo>
                  <a:lnTo>
                    <a:pt x="39224" y="531442"/>
                  </a:lnTo>
                  <a:lnTo>
                    <a:pt x="48758" y="484825"/>
                  </a:lnTo>
                  <a:lnTo>
                    <a:pt x="61840" y="439605"/>
                  </a:lnTo>
                  <a:lnTo>
                    <a:pt x="78315" y="395935"/>
                  </a:lnTo>
                  <a:lnTo>
                    <a:pt x="98030" y="353970"/>
                  </a:lnTo>
                  <a:lnTo>
                    <a:pt x="120833" y="313862"/>
                  </a:lnTo>
                  <a:lnTo>
                    <a:pt x="146568" y="275766"/>
                  </a:lnTo>
                  <a:lnTo>
                    <a:pt x="175082" y="239835"/>
                  </a:lnTo>
                  <a:lnTo>
                    <a:pt x="206223" y="206223"/>
                  </a:lnTo>
                  <a:lnTo>
                    <a:pt x="239835" y="175082"/>
                  </a:lnTo>
                  <a:lnTo>
                    <a:pt x="275767" y="146568"/>
                  </a:lnTo>
                  <a:lnTo>
                    <a:pt x="313863" y="120832"/>
                  </a:lnTo>
                  <a:lnTo>
                    <a:pt x="353970" y="98030"/>
                  </a:lnTo>
                  <a:lnTo>
                    <a:pt x="395936" y="78315"/>
                  </a:lnTo>
                  <a:lnTo>
                    <a:pt x="439605" y="61839"/>
                  </a:lnTo>
                  <a:lnTo>
                    <a:pt x="484825" y="48758"/>
                  </a:lnTo>
                  <a:lnTo>
                    <a:pt x="531442" y="39224"/>
                  </a:lnTo>
                  <a:lnTo>
                    <a:pt x="579302" y="33390"/>
                  </a:lnTo>
                  <a:lnTo>
                    <a:pt x="628253" y="31412"/>
                  </a:lnTo>
                  <a:lnTo>
                    <a:pt x="628253" y="0"/>
                  </a:lnTo>
                  <a:close/>
                </a:path>
                <a:path w="1256664" h="1256664">
                  <a:moveTo>
                    <a:pt x="628253" y="0"/>
                  </a:moveTo>
                  <a:lnTo>
                    <a:pt x="628253" y="31412"/>
                  </a:lnTo>
                  <a:lnTo>
                    <a:pt x="677203" y="33390"/>
                  </a:lnTo>
                  <a:lnTo>
                    <a:pt x="725063" y="39224"/>
                  </a:lnTo>
                  <a:lnTo>
                    <a:pt x="771680" y="48758"/>
                  </a:lnTo>
                  <a:lnTo>
                    <a:pt x="816900" y="61839"/>
                  </a:lnTo>
                  <a:lnTo>
                    <a:pt x="860570" y="78315"/>
                  </a:lnTo>
                  <a:lnTo>
                    <a:pt x="902535" y="98030"/>
                  </a:lnTo>
                  <a:lnTo>
                    <a:pt x="942643" y="120832"/>
                  </a:lnTo>
                  <a:lnTo>
                    <a:pt x="980739" y="146568"/>
                  </a:lnTo>
                  <a:lnTo>
                    <a:pt x="1016670" y="175082"/>
                  </a:lnTo>
                  <a:lnTo>
                    <a:pt x="1050282" y="206223"/>
                  </a:lnTo>
                  <a:lnTo>
                    <a:pt x="1081423" y="239835"/>
                  </a:lnTo>
                  <a:lnTo>
                    <a:pt x="1109937" y="275766"/>
                  </a:lnTo>
                  <a:lnTo>
                    <a:pt x="1135673" y="313862"/>
                  </a:lnTo>
                  <a:lnTo>
                    <a:pt x="1158475" y="353970"/>
                  </a:lnTo>
                  <a:lnTo>
                    <a:pt x="1178190" y="395935"/>
                  </a:lnTo>
                  <a:lnTo>
                    <a:pt x="1194666" y="439605"/>
                  </a:lnTo>
                  <a:lnTo>
                    <a:pt x="1207747" y="484825"/>
                  </a:lnTo>
                  <a:lnTo>
                    <a:pt x="1217210" y="531091"/>
                  </a:lnTo>
                  <a:lnTo>
                    <a:pt x="1223097" y="579155"/>
                  </a:lnTo>
                  <a:lnTo>
                    <a:pt x="1225093" y="628252"/>
                  </a:lnTo>
                  <a:lnTo>
                    <a:pt x="1223115" y="677203"/>
                  </a:lnTo>
                  <a:lnTo>
                    <a:pt x="1217281" y="725063"/>
                  </a:lnTo>
                  <a:lnTo>
                    <a:pt x="1207747" y="771680"/>
                  </a:lnTo>
                  <a:lnTo>
                    <a:pt x="1194666" y="816900"/>
                  </a:lnTo>
                  <a:lnTo>
                    <a:pt x="1178190" y="860569"/>
                  </a:lnTo>
                  <a:lnTo>
                    <a:pt x="1158475" y="902535"/>
                  </a:lnTo>
                  <a:lnTo>
                    <a:pt x="1135673" y="942642"/>
                  </a:lnTo>
                  <a:lnTo>
                    <a:pt x="1109937" y="980738"/>
                  </a:lnTo>
                  <a:lnTo>
                    <a:pt x="1081423" y="1016670"/>
                  </a:lnTo>
                  <a:lnTo>
                    <a:pt x="1050282" y="1050282"/>
                  </a:lnTo>
                  <a:lnTo>
                    <a:pt x="1016670" y="1081423"/>
                  </a:lnTo>
                  <a:lnTo>
                    <a:pt x="980739" y="1109937"/>
                  </a:lnTo>
                  <a:lnTo>
                    <a:pt x="942643" y="1135672"/>
                  </a:lnTo>
                  <a:lnTo>
                    <a:pt x="902535" y="1158475"/>
                  </a:lnTo>
                  <a:lnTo>
                    <a:pt x="860570" y="1178190"/>
                  </a:lnTo>
                  <a:lnTo>
                    <a:pt x="816900" y="1194665"/>
                  </a:lnTo>
                  <a:lnTo>
                    <a:pt x="771680" y="1207747"/>
                  </a:lnTo>
                  <a:lnTo>
                    <a:pt x="725063" y="1217281"/>
                  </a:lnTo>
                  <a:lnTo>
                    <a:pt x="677203" y="1223114"/>
                  </a:lnTo>
                  <a:lnTo>
                    <a:pt x="628253" y="1225093"/>
                  </a:lnTo>
                  <a:lnTo>
                    <a:pt x="628253" y="1256506"/>
                  </a:lnTo>
                  <a:lnTo>
                    <a:pt x="677346" y="1254615"/>
                  </a:lnTo>
                  <a:lnTo>
                    <a:pt x="725411" y="1249038"/>
                  </a:lnTo>
                  <a:lnTo>
                    <a:pt x="772303" y="1239913"/>
                  </a:lnTo>
                  <a:lnTo>
                    <a:pt x="817882" y="1227380"/>
                  </a:lnTo>
                  <a:lnTo>
                    <a:pt x="862008" y="1211579"/>
                  </a:lnTo>
                  <a:lnTo>
                    <a:pt x="904541" y="1192649"/>
                  </a:lnTo>
                  <a:lnTo>
                    <a:pt x="945343" y="1170730"/>
                  </a:lnTo>
                  <a:lnTo>
                    <a:pt x="984273" y="1145963"/>
                  </a:lnTo>
                  <a:lnTo>
                    <a:pt x="1021192" y="1118485"/>
                  </a:lnTo>
                  <a:lnTo>
                    <a:pt x="1055959" y="1088438"/>
                  </a:lnTo>
                  <a:lnTo>
                    <a:pt x="1088437" y="1055960"/>
                  </a:lnTo>
                  <a:lnTo>
                    <a:pt x="1118483" y="1021192"/>
                  </a:lnTo>
                  <a:lnTo>
                    <a:pt x="1145960" y="984273"/>
                  </a:lnTo>
                  <a:lnTo>
                    <a:pt x="1170728" y="945343"/>
                  </a:lnTo>
                  <a:lnTo>
                    <a:pt x="1192646" y="904542"/>
                  </a:lnTo>
                  <a:lnTo>
                    <a:pt x="1211575" y="862008"/>
                  </a:lnTo>
                  <a:lnTo>
                    <a:pt x="1227376" y="817883"/>
                  </a:lnTo>
                  <a:lnTo>
                    <a:pt x="1239908" y="772305"/>
                  </a:lnTo>
                  <a:lnTo>
                    <a:pt x="1249033" y="725414"/>
                  </a:lnTo>
                  <a:lnTo>
                    <a:pt x="1254610" y="677350"/>
                  </a:lnTo>
                  <a:lnTo>
                    <a:pt x="1256501" y="628252"/>
                  </a:lnTo>
                  <a:lnTo>
                    <a:pt x="1254616" y="579302"/>
                  </a:lnTo>
                  <a:lnTo>
                    <a:pt x="1249074" y="531442"/>
                  </a:lnTo>
                  <a:lnTo>
                    <a:pt x="1249033" y="531091"/>
                  </a:lnTo>
                  <a:lnTo>
                    <a:pt x="1240030" y="484825"/>
                  </a:lnTo>
                  <a:lnTo>
                    <a:pt x="1239908" y="484200"/>
                  </a:lnTo>
                  <a:lnTo>
                    <a:pt x="1227376" y="438622"/>
                  </a:lnTo>
                  <a:lnTo>
                    <a:pt x="1211575" y="394496"/>
                  </a:lnTo>
                  <a:lnTo>
                    <a:pt x="1192646" y="351963"/>
                  </a:lnTo>
                  <a:lnTo>
                    <a:pt x="1170728" y="311161"/>
                  </a:lnTo>
                  <a:lnTo>
                    <a:pt x="1145960" y="272231"/>
                  </a:lnTo>
                  <a:lnTo>
                    <a:pt x="1118483" y="235313"/>
                  </a:lnTo>
                  <a:lnTo>
                    <a:pt x="1088437" y="200544"/>
                  </a:lnTo>
                  <a:lnTo>
                    <a:pt x="1055959" y="168067"/>
                  </a:lnTo>
                  <a:lnTo>
                    <a:pt x="1021192" y="138020"/>
                  </a:lnTo>
                  <a:lnTo>
                    <a:pt x="984273" y="110542"/>
                  </a:lnTo>
                  <a:lnTo>
                    <a:pt x="945343" y="85774"/>
                  </a:lnTo>
                  <a:lnTo>
                    <a:pt x="904541" y="63856"/>
                  </a:lnTo>
                  <a:lnTo>
                    <a:pt x="862008" y="44926"/>
                  </a:lnTo>
                  <a:lnTo>
                    <a:pt x="817882" y="29125"/>
                  </a:lnTo>
                  <a:lnTo>
                    <a:pt x="772303" y="16592"/>
                  </a:lnTo>
                  <a:lnTo>
                    <a:pt x="725411" y="7467"/>
                  </a:lnTo>
                  <a:lnTo>
                    <a:pt x="677346" y="1889"/>
                  </a:lnTo>
                  <a:lnTo>
                    <a:pt x="628253" y="0"/>
                  </a:lnTo>
                  <a:close/>
                </a:path>
              </a:pathLst>
            </a:custGeom>
            <a:solidFill>
              <a:srgbClr val="BDEAE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0" name="object 10"/>
          <p:cNvGrpSpPr/>
          <p:nvPr/>
        </p:nvGrpSpPr>
        <p:grpSpPr>
          <a:xfrm>
            <a:off x="7883937" y="2727822"/>
            <a:ext cx="1256665" cy="1256665"/>
            <a:chOff x="7883937" y="2727822"/>
            <a:chExt cx="1256665" cy="1256665"/>
          </a:xfrm>
        </p:grpSpPr>
        <p:sp>
          <p:nvSpPr>
            <p:cNvPr id="11" name="object 11"/>
            <p:cNvSpPr/>
            <p:nvPr/>
          </p:nvSpPr>
          <p:spPr>
            <a:xfrm>
              <a:off x="7883937" y="2727822"/>
              <a:ext cx="1256665" cy="1256665"/>
            </a:xfrm>
            <a:custGeom>
              <a:avLst/>
              <a:gdLst/>
              <a:ahLst/>
              <a:cxnLst/>
              <a:rect l="l" t="t" r="r" b="b"/>
              <a:pathLst>
                <a:path w="1256665" h="1256664">
                  <a:moveTo>
                    <a:pt x="628253" y="0"/>
                  </a:moveTo>
                  <a:lnTo>
                    <a:pt x="579155" y="1890"/>
                  </a:lnTo>
                  <a:lnTo>
                    <a:pt x="531091" y="7467"/>
                  </a:lnTo>
                  <a:lnTo>
                    <a:pt x="484200" y="16592"/>
                  </a:lnTo>
                  <a:lnTo>
                    <a:pt x="438622" y="29125"/>
                  </a:lnTo>
                  <a:lnTo>
                    <a:pt x="394496" y="44926"/>
                  </a:lnTo>
                  <a:lnTo>
                    <a:pt x="351963" y="63856"/>
                  </a:lnTo>
                  <a:lnTo>
                    <a:pt x="311161" y="85774"/>
                  </a:lnTo>
                  <a:lnTo>
                    <a:pt x="272231" y="110542"/>
                  </a:lnTo>
                  <a:lnTo>
                    <a:pt x="235312" y="138020"/>
                  </a:lnTo>
                  <a:lnTo>
                    <a:pt x="200544" y="168067"/>
                  </a:lnTo>
                  <a:lnTo>
                    <a:pt x="168067" y="200544"/>
                  </a:lnTo>
                  <a:lnTo>
                    <a:pt x="138020" y="235312"/>
                  </a:lnTo>
                  <a:lnTo>
                    <a:pt x="110542" y="272231"/>
                  </a:lnTo>
                  <a:lnTo>
                    <a:pt x="85774" y="311161"/>
                  </a:lnTo>
                  <a:lnTo>
                    <a:pt x="63856" y="351963"/>
                  </a:lnTo>
                  <a:lnTo>
                    <a:pt x="44926" y="394496"/>
                  </a:lnTo>
                  <a:lnTo>
                    <a:pt x="29125" y="438622"/>
                  </a:lnTo>
                  <a:lnTo>
                    <a:pt x="16592" y="484200"/>
                  </a:lnTo>
                  <a:lnTo>
                    <a:pt x="7467" y="531091"/>
                  </a:lnTo>
                  <a:lnTo>
                    <a:pt x="1890" y="579155"/>
                  </a:lnTo>
                  <a:lnTo>
                    <a:pt x="0" y="628253"/>
                  </a:lnTo>
                  <a:lnTo>
                    <a:pt x="1890" y="677350"/>
                  </a:lnTo>
                  <a:lnTo>
                    <a:pt x="7467" y="725414"/>
                  </a:lnTo>
                  <a:lnTo>
                    <a:pt x="16592" y="772305"/>
                  </a:lnTo>
                  <a:lnTo>
                    <a:pt x="29125" y="817883"/>
                  </a:lnTo>
                  <a:lnTo>
                    <a:pt x="44926" y="862009"/>
                  </a:lnTo>
                  <a:lnTo>
                    <a:pt x="63856" y="904543"/>
                  </a:lnTo>
                  <a:lnTo>
                    <a:pt x="85774" y="945344"/>
                  </a:lnTo>
                  <a:lnTo>
                    <a:pt x="110542" y="984274"/>
                  </a:lnTo>
                  <a:lnTo>
                    <a:pt x="138020" y="1021193"/>
                  </a:lnTo>
                  <a:lnTo>
                    <a:pt x="168067" y="1055961"/>
                  </a:lnTo>
                  <a:lnTo>
                    <a:pt x="200544" y="1088438"/>
                  </a:lnTo>
                  <a:lnTo>
                    <a:pt x="235312" y="1118486"/>
                  </a:lnTo>
                  <a:lnTo>
                    <a:pt x="272231" y="1145963"/>
                  </a:lnTo>
                  <a:lnTo>
                    <a:pt x="311161" y="1170731"/>
                  </a:lnTo>
                  <a:lnTo>
                    <a:pt x="351963" y="1192649"/>
                  </a:lnTo>
                  <a:lnTo>
                    <a:pt x="394496" y="1211579"/>
                  </a:lnTo>
                  <a:lnTo>
                    <a:pt x="438622" y="1227380"/>
                  </a:lnTo>
                  <a:lnTo>
                    <a:pt x="484200" y="1239913"/>
                  </a:lnTo>
                  <a:lnTo>
                    <a:pt x="531091" y="1249038"/>
                  </a:lnTo>
                  <a:lnTo>
                    <a:pt x="579155" y="1254616"/>
                  </a:lnTo>
                  <a:lnTo>
                    <a:pt x="628253" y="1256506"/>
                  </a:lnTo>
                  <a:lnTo>
                    <a:pt x="677350" y="1254616"/>
                  </a:lnTo>
                  <a:lnTo>
                    <a:pt x="725414" y="1249038"/>
                  </a:lnTo>
                  <a:lnTo>
                    <a:pt x="772305" y="1239913"/>
                  </a:lnTo>
                  <a:lnTo>
                    <a:pt x="817883" y="1227380"/>
                  </a:lnTo>
                  <a:lnTo>
                    <a:pt x="862009" y="1211579"/>
                  </a:lnTo>
                  <a:lnTo>
                    <a:pt x="904543" y="1192649"/>
                  </a:lnTo>
                  <a:lnTo>
                    <a:pt x="945344" y="1170731"/>
                  </a:lnTo>
                  <a:lnTo>
                    <a:pt x="984274" y="1145963"/>
                  </a:lnTo>
                  <a:lnTo>
                    <a:pt x="1021193" y="1118486"/>
                  </a:lnTo>
                  <a:lnTo>
                    <a:pt x="1055961" y="1088438"/>
                  </a:lnTo>
                  <a:lnTo>
                    <a:pt x="1088438" y="1055961"/>
                  </a:lnTo>
                  <a:lnTo>
                    <a:pt x="1118486" y="1021193"/>
                  </a:lnTo>
                  <a:lnTo>
                    <a:pt x="1145963" y="984274"/>
                  </a:lnTo>
                  <a:lnTo>
                    <a:pt x="1170731" y="945344"/>
                  </a:lnTo>
                  <a:lnTo>
                    <a:pt x="1192649" y="904543"/>
                  </a:lnTo>
                  <a:lnTo>
                    <a:pt x="1211579" y="862009"/>
                  </a:lnTo>
                  <a:lnTo>
                    <a:pt x="1227380" y="817883"/>
                  </a:lnTo>
                  <a:lnTo>
                    <a:pt x="1239913" y="772305"/>
                  </a:lnTo>
                  <a:lnTo>
                    <a:pt x="1249038" y="725414"/>
                  </a:lnTo>
                  <a:lnTo>
                    <a:pt x="1254616" y="677350"/>
                  </a:lnTo>
                  <a:lnTo>
                    <a:pt x="1256506" y="628253"/>
                  </a:lnTo>
                  <a:lnTo>
                    <a:pt x="1254616" y="579155"/>
                  </a:lnTo>
                  <a:lnTo>
                    <a:pt x="1249038" y="531091"/>
                  </a:lnTo>
                  <a:lnTo>
                    <a:pt x="1239913" y="484200"/>
                  </a:lnTo>
                  <a:lnTo>
                    <a:pt x="1227380" y="438622"/>
                  </a:lnTo>
                  <a:lnTo>
                    <a:pt x="1211579" y="394496"/>
                  </a:lnTo>
                  <a:lnTo>
                    <a:pt x="1192649" y="351963"/>
                  </a:lnTo>
                  <a:lnTo>
                    <a:pt x="1170731" y="311161"/>
                  </a:lnTo>
                  <a:lnTo>
                    <a:pt x="1145963" y="272231"/>
                  </a:lnTo>
                  <a:lnTo>
                    <a:pt x="1118486" y="235312"/>
                  </a:lnTo>
                  <a:lnTo>
                    <a:pt x="1088438" y="200544"/>
                  </a:lnTo>
                  <a:lnTo>
                    <a:pt x="1055961" y="168067"/>
                  </a:lnTo>
                  <a:lnTo>
                    <a:pt x="1021193" y="138020"/>
                  </a:lnTo>
                  <a:lnTo>
                    <a:pt x="984274" y="110542"/>
                  </a:lnTo>
                  <a:lnTo>
                    <a:pt x="945344" y="85774"/>
                  </a:lnTo>
                  <a:lnTo>
                    <a:pt x="904543" y="63856"/>
                  </a:lnTo>
                  <a:lnTo>
                    <a:pt x="862009" y="44926"/>
                  </a:lnTo>
                  <a:lnTo>
                    <a:pt x="817883" y="29125"/>
                  </a:lnTo>
                  <a:lnTo>
                    <a:pt x="772305" y="16592"/>
                  </a:lnTo>
                  <a:lnTo>
                    <a:pt x="725414" y="7467"/>
                  </a:lnTo>
                  <a:lnTo>
                    <a:pt x="677350" y="1890"/>
                  </a:lnTo>
                  <a:lnTo>
                    <a:pt x="62825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7883937" y="2727822"/>
              <a:ext cx="1256665" cy="1256665"/>
            </a:xfrm>
            <a:custGeom>
              <a:avLst/>
              <a:gdLst/>
              <a:ahLst/>
              <a:cxnLst/>
              <a:rect l="l" t="t" r="r" b="b"/>
              <a:pathLst>
                <a:path w="1256665" h="1256664">
                  <a:moveTo>
                    <a:pt x="628253" y="0"/>
                  </a:moveTo>
                  <a:lnTo>
                    <a:pt x="579155" y="1890"/>
                  </a:lnTo>
                  <a:lnTo>
                    <a:pt x="531091" y="7467"/>
                  </a:lnTo>
                  <a:lnTo>
                    <a:pt x="484200" y="16592"/>
                  </a:lnTo>
                  <a:lnTo>
                    <a:pt x="438622" y="29125"/>
                  </a:lnTo>
                  <a:lnTo>
                    <a:pt x="394497" y="44926"/>
                  </a:lnTo>
                  <a:lnTo>
                    <a:pt x="351963" y="63856"/>
                  </a:lnTo>
                  <a:lnTo>
                    <a:pt x="311162" y="85775"/>
                  </a:lnTo>
                  <a:lnTo>
                    <a:pt x="272232" y="110543"/>
                  </a:lnTo>
                  <a:lnTo>
                    <a:pt x="235313" y="138020"/>
                  </a:lnTo>
                  <a:lnTo>
                    <a:pt x="200545" y="168067"/>
                  </a:lnTo>
                  <a:lnTo>
                    <a:pt x="168067" y="200545"/>
                  </a:lnTo>
                  <a:lnTo>
                    <a:pt x="138020" y="235313"/>
                  </a:lnTo>
                  <a:lnTo>
                    <a:pt x="110543" y="272232"/>
                  </a:lnTo>
                  <a:lnTo>
                    <a:pt x="85775" y="311162"/>
                  </a:lnTo>
                  <a:lnTo>
                    <a:pt x="63856" y="351963"/>
                  </a:lnTo>
                  <a:lnTo>
                    <a:pt x="44926" y="394497"/>
                  </a:lnTo>
                  <a:lnTo>
                    <a:pt x="29125" y="438622"/>
                  </a:lnTo>
                  <a:lnTo>
                    <a:pt x="16592" y="484200"/>
                  </a:lnTo>
                  <a:lnTo>
                    <a:pt x="7467" y="531091"/>
                  </a:lnTo>
                  <a:lnTo>
                    <a:pt x="1890" y="579155"/>
                  </a:lnTo>
                  <a:lnTo>
                    <a:pt x="0" y="628253"/>
                  </a:lnTo>
                  <a:lnTo>
                    <a:pt x="1884" y="677203"/>
                  </a:lnTo>
                  <a:lnTo>
                    <a:pt x="7426" y="725063"/>
                  </a:lnTo>
                  <a:lnTo>
                    <a:pt x="7467" y="725414"/>
                  </a:lnTo>
                  <a:lnTo>
                    <a:pt x="16471" y="771680"/>
                  </a:lnTo>
                  <a:lnTo>
                    <a:pt x="16592" y="772305"/>
                  </a:lnTo>
                  <a:lnTo>
                    <a:pt x="29125" y="817883"/>
                  </a:lnTo>
                  <a:lnTo>
                    <a:pt x="44926" y="862009"/>
                  </a:lnTo>
                  <a:lnTo>
                    <a:pt x="63856" y="904542"/>
                  </a:lnTo>
                  <a:lnTo>
                    <a:pt x="85775" y="945344"/>
                  </a:lnTo>
                  <a:lnTo>
                    <a:pt x="110543" y="984274"/>
                  </a:lnTo>
                  <a:lnTo>
                    <a:pt x="138020" y="1021193"/>
                  </a:lnTo>
                  <a:lnTo>
                    <a:pt x="168067" y="1055961"/>
                  </a:lnTo>
                  <a:lnTo>
                    <a:pt x="200545" y="1088438"/>
                  </a:lnTo>
                  <a:lnTo>
                    <a:pt x="235313" y="1118485"/>
                  </a:lnTo>
                  <a:lnTo>
                    <a:pt x="272232" y="1145963"/>
                  </a:lnTo>
                  <a:lnTo>
                    <a:pt x="311162" y="1170731"/>
                  </a:lnTo>
                  <a:lnTo>
                    <a:pt x="351963" y="1192649"/>
                  </a:lnTo>
                  <a:lnTo>
                    <a:pt x="394497" y="1211579"/>
                  </a:lnTo>
                  <a:lnTo>
                    <a:pt x="438622" y="1227380"/>
                  </a:lnTo>
                  <a:lnTo>
                    <a:pt x="484200" y="1239913"/>
                  </a:lnTo>
                  <a:lnTo>
                    <a:pt x="531091" y="1249038"/>
                  </a:lnTo>
                  <a:lnTo>
                    <a:pt x="579155" y="1254616"/>
                  </a:lnTo>
                  <a:lnTo>
                    <a:pt x="628253" y="1256506"/>
                  </a:lnTo>
                  <a:lnTo>
                    <a:pt x="628253" y="1225093"/>
                  </a:lnTo>
                  <a:lnTo>
                    <a:pt x="579303" y="1223115"/>
                  </a:lnTo>
                  <a:lnTo>
                    <a:pt x="531442" y="1217281"/>
                  </a:lnTo>
                  <a:lnTo>
                    <a:pt x="484825" y="1207747"/>
                  </a:lnTo>
                  <a:lnTo>
                    <a:pt x="439605" y="1194666"/>
                  </a:lnTo>
                  <a:lnTo>
                    <a:pt x="395936" y="1178190"/>
                  </a:lnTo>
                  <a:lnTo>
                    <a:pt x="353970" y="1158475"/>
                  </a:lnTo>
                  <a:lnTo>
                    <a:pt x="313863" y="1135673"/>
                  </a:lnTo>
                  <a:lnTo>
                    <a:pt x="275767" y="1109937"/>
                  </a:lnTo>
                  <a:lnTo>
                    <a:pt x="239835" y="1081423"/>
                  </a:lnTo>
                  <a:lnTo>
                    <a:pt x="206223" y="1050282"/>
                  </a:lnTo>
                  <a:lnTo>
                    <a:pt x="175082" y="1016670"/>
                  </a:lnTo>
                  <a:lnTo>
                    <a:pt x="146568" y="980739"/>
                  </a:lnTo>
                  <a:lnTo>
                    <a:pt x="120833" y="942643"/>
                  </a:lnTo>
                  <a:lnTo>
                    <a:pt x="98031" y="902535"/>
                  </a:lnTo>
                  <a:lnTo>
                    <a:pt x="78315" y="860570"/>
                  </a:lnTo>
                  <a:lnTo>
                    <a:pt x="61840" y="816900"/>
                  </a:lnTo>
                  <a:lnTo>
                    <a:pt x="48758" y="771680"/>
                  </a:lnTo>
                  <a:lnTo>
                    <a:pt x="39296" y="725414"/>
                  </a:lnTo>
                  <a:lnTo>
                    <a:pt x="33409" y="677350"/>
                  </a:lnTo>
                  <a:lnTo>
                    <a:pt x="31412" y="628253"/>
                  </a:lnTo>
                  <a:lnTo>
                    <a:pt x="33391" y="579302"/>
                  </a:lnTo>
                  <a:lnTo>
                    <a:pt x="39224" y="531442"/>
                  </a:lnTo>
                  <a:lnTo>
                    <a:pt x="48758" y="484825"/>
                  </a:lnTo>
                  <a:lnTo>
                    <a:pt x="61840" y="439605"/>
                  </a:lnTo>
                  <a:lnTo>
                    <a:pt x="78315" y="395935"/>
                  </a:lnTo>
                  <a:lnTo>
                    <a:pt x="98031" y="353970"/>
                  </a:lnTo>
                  <a:lnTo>
                    <a:pt x="120833" y="313863"/>
                  </a:lnTo>
                  <a:lnTo>
                    <a:pt x="146568" y="275766"/>
                  </a:lnTo>
                  <a:lnTo>
                    <a:pt x="175082" y="239835"/>
                  </a:lnTo>
                  <a:lnTo>
                    <a:pt x="206223" y="206223"/>
                  </a:lnTo>
                  <a:lnTo>
                    <a:pt x="239835" y="175082"/>
                  </a:lnTo>
                  <a:lnTo>
                    <a:pt x="275767" y="146568"/>
                  </a:lnTo>
                  <a:lnTo>
                    <a:pt x="313863" y="120833"/>
                  </a:lnTo>
                  <a:lnTo>
                    <a:pt x="353970" y="98030"/>
                  </a:lnTo>
                  <a:lnTo>
                    <a:pt x="395936" y="78315"/>
                  </a:lnTo>
                  <a:lnTo>
                    <a:pt x="439605" y="61839"/>
                  </a:lnTo>
                  <a:lnTo>
                    <a:pt x="484825" y="48758"/>
                  </a:lnTo>
                  <a:lnTo>
                    <a:pt x="531442" y="39224"/>
                  </a:lnTo>
                  <a:lnTo>
                    <a:pt x="579303" y="33391"/>
                  </a:lnTo>
                  <a:lnTo>
                    <a:pt x="628253" y="31412"/>
                  </a:lnTo>
                  <a:lnTo>
                    <a:pt x="628253" y="0"/>
                  </a:lnTo>
                  <a:close/>
                </a:path>
                <a:path w="1256665" h="1256664">
                  <a:moveTo>
                    <a:pt x="628253" y="0"/>
                  </a:moveTo>
                  <a:lnTo>
                    <a:pt x="628253" y="31412"/>
                  </a:lnTo>
                  <a:lnTo>
                    <a:pt x="677203" y="33391"/>
                  </a:lnTo>
                  <a:lnTo>
                    <a:pt x="725063" y="39224"/>
                  </a:lnTo>
                  <a:lnTo>
                    <a:pt x="771680" y="48758"/>
                  </a:lnTo>
                  <a:lnTo>
                    <a:pt x="816900" y="61839"/>
                  </a:lnTo>
                  <a:lnTo>
                    <a:pt x="860570" y="78315"/>
                  </a:lnTo>
                  <a:lnTo>
                    <a:pt x="902535" y="98030"/>
                  </a:lnTo>
                  <a:lnTo>
                    <a:pt x="942643" y="120833"/>
                  </a:lnTo>
                  <a:lnTo>
                    <a:pt x="980739" y="146568"/>
                  </a:lnTo>
                  <a:lnTo>
                    <a:pt x="1016670" y="175082"/>
                  </a:lnTo>
                  <a:lnTo>
                    <a:pt x="1050282" y="206223"/>
                  </a:lnTo>
                  <a:lnTo>
                    <a:pt x="1081423" y="239835"/>
                  </a:lnTo>
                  <a:lnTo>
                    <a:pt x="1109937" y="275766"/>
                  </a:lnTo>
                  <a:lnTo>
                    <a:pt x="1135673" y="313863"/>
                  </a:lnTo>
                  <a:lnTo>
                    <a:pt x="1158475" y="353970"/>
                  </a:lnTo>
                  <a:lnTo>
                    <a:pt x="1178190" y="395935"/>
                  </a:lnTo>
                  <a:lnTo>
                    <a:pt x="1194666" y="439605"/>
                  </a:lnTo>
                  <a:lnTo>
                    <a:pt x="1207747" y="484825"/>
                  </a:lnTo>
                  <a:lnTo>
                    <a:pt x="1217210" y="531091"/>
                  </a:lnTo>
                  <a:lnTo>
                    <a:pt x="1217281" y="531442"/>
                  </a:lnTo>
                  <a:lnTo>
                    <a:pt x="1223097" y="579155"/>
                  </a:lnTo>
                  <a:lnTo>
                    <a:pt x="1225093" y="628253"/>
                  </a:lnTo>
                  <a:lnTo>
                    <a:pt x="1223115" y="677203"/>
                  </a:lnTo>
                  <a:lnTo>
                    <a:pt x="1217281" y="725063"/>
                  </a:lnTo>
                  <a:lnTo>
                    <a:pt x="1207747" y="771680"/>
                  </a:lnTo>
                  <a:lnTo>
                    <a:pt x="1194666" y="816900"/>
                  </a:lnTo>
                  <a:lnTo>
                    <a:pt x="1178190" y="860570"/>
                  </a:lnTo>
                  <a:lnTo>
                    <a:pt x="1158475" y="902535"/>
                  </a:lnTo>
                  <a:lnTo>
                    <a:pt x="1135673" y="942643"/>
                  </a:lnTo>
                  <a:lnTo>
                    <a:pt x="1109937" y="980739"/>
                  </a:lnTo>
                  <a:lnTo>
                    <a:pt x="1081423" y="1016670"/>
                  </a:lnTo>
                  <a:lnTo>
                    <a:pt x="1050282" y="1050282"/>
                  </a:lnTo>
                  <a:lnTo>
                    <a:pt x="1016670" y="1081423"/>
                  </a:lnTo>
                  <a:lnTo>
                    <a:pt x="980739" y="1109937"/>
                  </a:lnTo>
                  <a:lnTo>
                    <a:pt x="942643" y="1135673"/>
                  </a:lnTo>
                  <a:lnTo>
                    <a:pt x="902535" y="1158475"/>
                  </a:lnTo>
                  <a:lnTo>
                    <a:pt x="860570" y="1178190"/>
                  </a:lnTo>
                  <a:lnTo>
                    <a:pt x="816900" y="1194666"/>
                  </a:lnTo>
                  <a:lnTo>
                    <a:pt x="771680" y="1207747"/>
                  </a:lnTo>
                  <a:lnTo>
                    <a:pt x="725063" y="1217281"/>
                  </a:lnTo>
                  <a:lnTo>
                    <a:pt x="677203" y="1223115"/>
                  </a:lnTo>
                  <a:lnTo>
                    <a:pt x="628253" y="1225093"/>
                  </a:lnTo>
                  <a:lnTo>
                    <a:pt x="628253" y="1256506"/>
                  </a:lnTo>
                  <a:lnTo>
                    <a:pt x="677351" y="1254616"/>
                  </a:lnTo>
                  <a:lnTo>
                    <a:pt x="725417" y="1249038"/>
                  </a:lnTo>
                  <a:lnTo>
                    <a:pt x="772308" y="1239913"/>
                  </a:lnTo>
                  <a:lnTo>
                    <a:pt x="817887" y="1227380"/>
                  </a:lnTo>
                  <a:lnTo>
                    <a:pt x="862013" y="1211579"/>
                  </a:lnTo>
                  <a:lnTo>
                    <a:pt x="904547" y="1192649"/>
                  </a:lnTo>
                  <a:lnTo>
                    <a:pt x="945348" y="1170731"/>
                  </a:lnTo>
                  <a:lnTo>
                    <a:pt x="984278" y="1145963"/>
                  </a:lnTo>
                  <a:lnTo>
                    <a:pt x="1021197" y="1118485"/>
                  </a:lnTo>
                  <a:lnTo>
                    <a:pt x="1055965" y="1088438"/>
                  </a:lnTo>
                  <a:lnTo>
                    <a:pt x="1088442" y="1055961"/>
                  </a:lnTo>
                  <a:lnTo>
                    <a:pt x="1118489" y="1021193"/>
                  </a:lnTo>
                  <a:lnTo>
                    <a:pt x="1145966" y="984274"/>
                  </a:lnTo>
                  <a:lnTo>
                    <a:pt x="1170733" y="945344"/>
                  </a:lnTo>
                  <a:lnTo>
                    <a:pt x="1192651" y="904542"/>
                  </a:lnTo>
                  <a:lnTo>
                    <a:pt x="1211580" y="862009"/>
                  </a:lnTo>
                  <a:lnTo>
                    <a:pt x="1227381" y="817883"/>
                  </a:lnTo>
                  <a:lnTo>
                    <a:pt x="1239914" y="772305"/>
                  </a:lnTo>
                  <a:lnTo>
                    <a:pt x="1249038" y="725414"/>
                  </a:lnTo>
                  <a:lnTo>
                    <a:pt x="1254616" y="677350"/>
                  </a:lnTo>
                  <a:lnTo>
                    <a:pt x="1256506" y="628253"/>
                  </a:lnTo>
                  <a:lnTo>
                    <a:pt x="1254621" y="579302"/>
                  </a:lnTo>
                  <a:lnTo>
                    <a:pt x="1249079" y="531442"/>
                  </a:lnTo>
                  <a:lnTo>
                    <a:pt x="1249038" y="531091"/>
                  </a:lnTo>
                  <a:lnTo>
                    <a:pt x="1240035" y="484825"/>
                  </a:lnTo>
                  <a:lnTo>
                    <a:pt x="1239914" y="484200"/>
                  </a:lnTo>
                  <a:lnTo>
                    <a:pt x="1227381" y="438622"/>
                  </a:lnTo>
                  <a:lnTo>
                    <a:pt x="1211580" y="394497"/>
                  </a:lnTo>
                  <a:lnTo>
                    <a:pt x="1192651" y="351963"/>
                  </a:lnTo>
                  <a:lnTo>
                    <a:pt x="1170733" y="311162"/>
                  </a:lnTo>
                  <a:lnTo>
                    <a:pt x="1145966" y="272232"/>
                  </a:lnTo>
                  <a:lnTo>
                    <a:pt x="1118489" y="235313"/>
                  </a:lnTo>
                  <a:lnTo>
                    <a:pt x="1088442" y="200545"/>
                  </a:lnTo>
                  <a:lnTo>
                    <a:pt x="1055965" y="168067"/>
                  </a:lnTo>
                  <a:lnTo>
                    <a:pt x="1021197" y="138020"/>
                  </a:lnTo>
                  <a:lnTo>
                    <a:pt x="984278" y="110543"/>
                  </a:lnTo>
                  <a:lnTo>
                    <a:pt x="945348" y="85775"/>
                  </a:lnTo>
                  <a:lnTo>
                    <a:pt x="904547" y="63856"/>
                  </a:lnTo>
                  <a:lnTo>
                    <a:pt x="862013" y="44926"/>
                  </a:lnTo>
                  <a:lnTo>
                    <a:pt x="817887" y="29125"/>
                  </a:lnTo>
                  <a:lnTo>
                    <a:pt x="772308" y="16592"/>
                  </a:lnTo>
                  <a:lnTo>
                    <a:pt x="725417" y="7467"/>
                  </a:lnTo>
                  <a:lnTo>
                    <a:pt x="677351" y="1890"/>
                  </a:lnTo>
                  <a:lnTo>
                    <a:pt x="628253" y="0"/>
                  </a:lnTo>
                  <a:close/>
                </a:path>
              </a:pathLst>
            </a:custGeom>
            <a:solidFill>
              <a:srgbClr val="A4DD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3" name="object 13"/>
          <p:cNvGrpSpPr/>
          <p:nvPr/>
        </p:nvGrpSpPr>
        <p:grpSpPr>
          <a:xfrm>
            <a:off x="933002" y="5334549"/>
            <a:ext cx="1256665" cy="1256665"/>
            <a:chOff x="933002" y="5334549"/>
            <a:chExt cx="1256665" cy="1256665"/>
          </a:xfrm>
        </p:grpSpPr>
        <p:sp>
          <p:nvSpPr>
            <p:cNvPr id="14" name="object 14"/>
            <p:cNvSpPr/>
            <p:nvPr/>
          </p:nvSpPr>
          <p:spPr>
            <a:xfrm>
              <a:off x="933002" y="5334549"/>
              <a:ext cx="1256665" cy="1256665"/>
            </a:xfrm>
            <a:custGeom>
              <a:avLst/>
              <a:gdLst/>
              <a:ahLst/>
              <a:cxnLst/>
              <a:rect l="l" t="t" r="r" b="b"/>
              <a:pathLst>
                <a:path w="1256664" h="1256665">
                  <a:moveTo>
                    <a:pt x="628253" y="0"/>
                  </a:moveTo>
                  <a:lnTo>
                    <a:pt x="579155" y="1890"/>
                  </a:lnTo>
                  <a:lnTo>
                    <a:pt x="531091" y="7467"/>
                  </a:lnTo>
                  <a:lnTo>
                    <a:pt x="484200" y="16592"/>
                  </a:lnTo>
                  <a:lnTo>
                    <a:pt x="438622" y="29125"/>
                  </a:lnTo>
                  <a:lnTo>
                    <a:pt x="394496" y="44926"/>
                  </a:lnTo>
                  <a:lnTo>
                    <a:pt x="351963" y="63856"/>
                  </a:lnTo>
                  <a:lnTo>
                    <a:pt x="311161" y="85774"/>
                  </a:lnTo>
                  <a:lnTo>
                    <a:pt x="272231" y="110542"/>
                  </a:lnTo>
                  <a:lnTo>
                    <a:pt x="235312" y="138020"/>
                  </a:lnTo>
                  <a:lnTo>
                    <a:pt x="200544" y="168067"/>
                  </a:lnTo>
                  <a:lnTo>
                    <a:pt x="168067" y="200544"/>
                  </a:lnTo>
                  <a:lnTo>
                    <a:pt x="138020" y="235312"/>
                  </a:lnTo>
                  <a:lnTo>
                    <a:pt x="110542" y="272231"/>
                  </a:lnTo>
                  <a:lnTo>
                    <a:pt x="85774" y="311161"/>
                  </a:lnTo>
                  <a:lnTo>
                    <a:pt x="63856" y="351963"/>
                  </a:lnTo>
                  <a:lnTo>
                    <a:pt x="44926" y="394496"/>
                  </a:lnTo>
                  <a:lnTo>
                    <a:pt x="29125" y="438622"/>
                  </a:lnTo>
                  <a:lnTo>
                    <a:pt x="16592" y="484200"/>
                  </a:lnTo>
                  <a:lnTo>
                    <a:pt x="7467" y="531091"/>
                  </a:lnTo>
                  <a:lnTo>
                    <a:pt x="1890" y="579155"/>
                  </a:lnTo>
                  <a:lnTo>
                    <a:pt x="0" y="628253"/>
                  </a:lnTo>
                  <a:lnTo>
                    <a:pt x="1890" y="677350"/>
                  </a:lnTo>
                  <a:lnTo>
                    <a:pt x="7467" y="725414"/>
                  </a:lnTo>
                  <a:lnTo>
                    <a:pt x="16592" y="772305"/>
                  </a:lnTo>
                  <a:lnTo>
                    <a:pt x="29125" y="817883"/>
                  </a:lnTo>
                  <a:lnTo>
                    <a:pt x="44926" y="862009"/>
                  </a:lnTo>
                  <a:lnTo>
                    <a:pt x="63856" y="904543"/>
                  </a:lnTo>
                  <a:lnTo>
                    <a:pt x="85774" y="945344"/>
                  </a:lnTo>
                  <a:lnTo>
                    <a:pt x="110542" y="984274"/>
                  </a:lnTo>
                  <a:lnTo>
                    <a:pt x="138020" y="1021193"/>
                  </a:lnTo>
                  <a:lnTo>
                    <a:pt x="168067" y="1055961"/>
                  </a:lnTo>
                  <a:lnTo>
                    <a:pt x="200544" y="1088438"/>
                  </a:lnTo>
                  <a:lnTo>
                    <a:pt x="235312" y="1118486"/>
                  </a:lnTo>
                  <a:lnTo>
                    <a:pt x="272231" y="1145963"/>
                  </a:lnTo>
                  <a:lnTo>
                    <a:pt x="311161" y="1170731"/>
                  </a:lnTo>
                  <a:lnTo>
                    <a:pt x="351963" y="1192649"/>
                  </a:lnTo>
                  <a:lnTo>
                    <a:pt x="394496" y="1211579"/>
                  </a:lnTo>
                  <a:lnTo>
                    <a:pt x="438622" y="1227380"/>
                  </a:lnTo>
                  <a:lnTo>
                    <a:pt x="484200" y="1239913"/>
                  </a:lnTo>
                  <a:lnTo>
                    <a:pt x="531091" y="1249038"/>
                  </a:lnTo>
                  <a:lnTo>
                    <a:pt x="579155" y="1254616"/>
                  </a:lnTo>
                  <a:lnTo>
                    <a:pt x="628253" y="1256506"/>
                  </a:lnTo>
                  <a:lnTo>
                    <a:pt x="677350" y="1254616"/>
                  </a:lnTo>
                  <a:lnTo>
                    <a:pt x="725414" y="1249038"/>
                  </a:lnTo>
                  <a:lnTo>
                    <a:pt x="772305" y="1239913"/>
                  </a:lnTo>
                  <a:lnTo>
                    <a:pt x="817883" y="1227380"/>
                  </a:lnTo>
                  <a:lnTo>
                    <a:pt x="862009" y="1211579"/>
                  </a:lnTo>
                  <a:lnTo>
                    <a:pt x="904543" y="1192649"/>
                  </a:lnTo>
                  <a:lnTo>
                    <a:pt x="945344" y="1170731"/>
                  </a:lnTo>
                  <a:lnTo>
                    <a:pt x="984274" y="1145963"/>
                  </a:lnTo>
                  <a:lnTo>
                    <a:pt x="1021193" y="1118486"/>
                  </a:lnTo>
                  <a:lnTo>
                    <a:pt x="1055961" y="1088438"/>
                  </a:lnTo>
                  <a:lnTo>
                    <a:pt x="1088438" y="1055961"/>
                  </a:lnTo>
                  <a:lnTo>
                    <a:pt x="1118486" y="1021193"/>
                  </a:lnTo>
                  <a:lnTo>
                    <a:pt x="1145963" y="984274"/>
                  </a:lnTo>
                  <a:lnTo>
                    <a:pt x="1170731" y="945344"/>
                  </a:lnTo>
                  <a:lnTo>
                    <a:pt x="1192649" y="904543"/>
                  </a:lnTo>
                  <a:lnTo>
                    <a:pt x="1211579" y="862009"/>
                  </a:lnTo>
                  <a:lnTo>
                    <a:pt x="1227380" y="817883"/>
                  </a:lnTo>
                  <a:lnTo>
                    <a:pt x="1239913" y="772305"/>
                  </a:lnTo>
                  <a:lnTo>
                    <a:pt x="1249038" y="725414"/>
                  </a:lnTo>
                  <a:lnTo>
                    <a:pt x="1254616" y="677350"/>
                  </a:lnTo>
                  <a:lnTo>
                    <a:pt x="1256506" y="628253"/>
                  </a:lnTo>
                  <a:lnTo>
                    <a:pt x="1254616" y="579155"/>
                  </a:lnTo>
                  <a:lnTo>
                    <a:pt x="1249038" y="531091"/>
                  </a:lnTo>
                  <a:lnTo>
                    <a:pt x="1239913" y="484200"/>
                  </a:lnTo>
                  <a:lnTo>
                    <a:pt x="1227380" y="438622"/>
                  </a:lnTo>
                  <a:lnTo>
                    <a:pt x="1211579" y="394496"/>
                  </a:lnTo>
                  <a:lnTo>
                    <a:pt x="1192649" y="351963"/>
                  </a:lnTo>
                  <a:lnTo>
                    <a:pt x="1170731" y="311161"/>
                  </a:lnTo>
                  <a:lnTo>
                    <a:pt x="1145963" y="272231"/>
                  </a:lnTo>
                  <a:lnTo>
                    <a:pt x="1118486" y="235312"/>
                  </a:lnTo>
                  <a:lnTo>
                    <a:pt x="1088438" y="200544"/>
                  </a:lnTo>
                  <a:lnTo>
                    <a:pt x="1055961" y="168067"/>
                  </a:lnTo>
                  <a:lnTo>
                    <a:pt x="1021193" y="138020"/>
                  </a:lnTo>
                  <a:lnTo>
                    <a:pt x="984274" y="110542"/>
                  </a:lnTo>
                  <a:lnTo>
                    <a:pt x="945344" y="85774"/>
                  </a:lnTo>
                  <a:lnTo>
                    <a:pt x="904543" y="63856"/>
                  </a:lnTo>
                  <a:lnTo>
                    <a:pt x="862009" y="44926"/>
                  </a:lnTo>
                  <a:lnTo>
                    <a:pt x="817883" y="29125"/>
                  </a:lnTo>
                  <a:lnTo>
                    <a:pt x="772305" y="16592"/>
                  </a:lnTo>
                  <a:lnTo>
                    <a:pt x="725414" y="7467"/>
                  </a:lnTo>
                  <a:lnTo>
                    <a:pt x="677350" y="1890"/>
                  </a:lnTo>
                  <a:lnTo>
                    <a:pt x="62825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933002" y="5334549"/>
              <a:ext cx="1256665" cy="1256665"/>
            </a:xfrm>
            <a:custGeom>
              <a:avLst/>
              <a:gdLst/>
              <a:ahLst/>
              <a:cxnLst/>
              <a:rect l="l" t="t" r="r" b="b"/>
              <a:pathLst>
                <a:path w="1256664" h="1256665">
                  <a:moveTo>
                    <a:pt x="628253" y="0"/>
                  </a:moveTo>
                  <a:lnTo>
                    <a:pt x="579150" y="1889"/>
                  </a:lnTo>
                  <a:lnTo>
                    <a:pt x="531086" y="7467"/>
                  </a:lnTo>
                  <a:lnTo>
                    <a:pt x="484195" y="16592"/>
                  </a:lnTo>
                  <a:lnTo>
                    <a:pt x="438617" y="29125"/>
                  </a:lnTo>
                  <a:lnTo>
                    <a:pt x="394492" y="44926"/>
                  </a:lnTo>
                  <a:lnTo>
                    <a:pt x="351959" y="63856"/>
                  </a:lnTo>
                  <a:lnTo>
                    <a:pt x="311158" y="85774"/>
                  </a:lnTo>
                  <a:lnTo>
                    <a:pt x="272228" y="110542"/>
                  </a:lnTo>
                  <a:lnTo>
                    <a:pt x="235310" y="138020"/>
                  </a:lnTo>
                  <a:lnTo>
                    <a:pt x="200542" y="168067"/>
                  </a:lnTo>
                  <a:lnTo>
                    <a:pt x="168065" y="200544"/>
                  </a:lnTo>
                  <a:lnTo>
                    <a:pt x="138018" y="235313"/>
                  </a:lnTo>
                  <a:lnTo>
                    <a:pt x="110541" y="272231"/>
                  </a:lnTo>
                  <a:lnTo>
                    <a:pt x="85773" y="311161"/>
                  </a:lnTo>
                  <a:lnTo>
                    <a:pt x="63855" y="351963"/>
                  </a:lnTo>
                  <a:lnTo>
                    <a:pt x="44926" y="394496"/>
                  </a:lnTo>
                  <a:lnTo>
                    <a:pt x="29125" y="438622"/>
                  </a:lnTo>
                  <a:lnTo>
                    <a:pt x="16592" y="484200"/>
                  </a:lnTo>
                  <a:lnTo>
                    <a:pt x="7467" y="531091"/>
                  </a:lnTo>
                  <a:lnTo>
                    <a:pt x="1890" y="579155"/>
                  </a:lnTo>
                  <a:lnTo>
                    <a:pt x="0" y="628252"/>
                  </a:lnTo>
                  <a:lnTo>
                    <a:pt x="1884" y="677203"/>
                  </a:lnTo>
                  <a:lnTo>
                    <a:pt x="7426" y="725063"/>
                  </a:lnTo>
                  <a:lnTo>
                    <a:pt x="7467" y="725414"/>
                  </a:lnTo>
                  <a:lnTo>
                    <a:pt x="16470" y="771680"/>
                  </a:lnTo>
                  <a:lnTo>
                    <a:pt x="16592" y="772305"/>
                  </a:lnTo>
                  <a:lnTo>
                    <a:pt x="29125" y="817883"/>
                  </a:lnTo>
                  <a:lnTo>
                    <a:pt x="44926" y="862008"/>
                  </a:lnTo>
                  <a:lnTo>
                    <a:pt x="63855" y="904542"/>
                  </a:lnTo>
                  <a:lnTo>
                    <a:pt x="85773" y="945343"/>
                  </a:lnTo>
                  <a:lnTo>
                    <a:pt x="110541" y="984273"/>
                  </a:lnTo>
                  <a:lnTo>
                    <a:pt x="138018" y="1021192"/>
                  </a:lnTo>
                  <a:lnTo>
                    <a:pt x="168065" y="1055960"/>
                  </a:lnTo>
                  <a:lnTo>
                    <a:pt x="200542" y="1088438"/>
                  </a:lnTo>
                  <a:lnTo>
                    <a:pt x="235310" y="1118485"/>
                  </a:lnTo>
                  <a:lnTo>
                    <a:pt x="272228" y="1145963"/>
                  </a:lnTo>
                  <a:lnTo>
                    <a:pt x="311158" y="1170730"/>
                  </a:lnTo>
                  <a:lnTo>
                    <a:pt x="351959" y="1192649"/>
                  </a:lnTo>
                  <a:lnTo>
                    <a:pt x="394492" y="1211579"/>
                  </a:lnTo>
                  <a:lnTo>
                    <a:pt x="438617" y="1227380"/>
                  </a:lnTo>
                  <a:lnTo>
                    <a:pt x="484195" y="1239913"/>
                  </a:lnTo>
                  <a:lnTo>
                    <a:pt x="531086" y="1249038"/>
                  </a:lnTo>
                  <a:lnTo>
                    <a:pt x="579150" y="1254615"/>
                  </a:lnTo>
                  <a:lnTo>
                    <a:pt x="628253" y="1256506"/>
                  </a:lnTo>
                  <a:lnTo>
                    <a:pt x="628253" y="1225093"/>
                  </a:lnTo>
                  <a:lnTo>
                    <a:pt x="579302" y="1223114"/>
                  </a:lnTo>
                  <a:lnTo>
                    <a:pt x="531442" y="1217281"/>
                  </a:lnTo>
                  <a:lnTo>
                    <a:pt x="484825" y="1207747"/>
                  </a:lnTo>
                  <a:lnTo>
                    <a:pt x="439605" y="1194666"/>
                  </a:lnTo>
                  <a:lnTo>
                    <a:pt x="395936" y="1178190"/>
                  </a:lnTo>
                  <a:lnTo>
                    <a:pt x="353970" y="1158475"/>
                  </a:lnTo>
                  <a:lnTo>
                    <a:pt x="313863" y="1135672"/>
                  </a:lnTo>
                  <a:lnTo>
                    <a:pt x="275767" y="1109937"/>
                  </a:lnTo>
                  <a:lnTo>
                    <a:pt x="239835" y="1081423"/>
                  </a:lnTo>
                  <a:lnTo>
                    <a:pt x="206223" y="1050282"/>
                  </a:lnTo>
                  <a:lnTo>
                    <a:pt x="175082" y="1016670"/>
                  </a:lnTo>
                  <a:lnTo>
                    <a:pt x="146568" y="980738"/>
                  </a:lnTo>
                  <a:lnTo>
                    <a:pt x="120833" y="942642"/>
                  </a:lnTo>
                  <a:lnTo>
                    <a:pt x="98030" y="902535"/>
                  </a:lnTo>
                  <a:lnTo>
                    <a:pt x="78315" y="860570"/>
                  </a:lnTo>
                  <a:lnTo>
                    <a:pt x="61840" y="816900"/>
                  </a:lnTo>
                  <a:lnTo>
                    <a:pt x="48758" y="771680"/>
                  </a:lnTo>
                  <a:lnTo>
                    <a:pt x="39296" y="725414"/>
                  </a:lnTo>
                  <a:lnTo>
                    <a:pt x="39224" y="725063"/>
                  </a:lnTo>
                  <a:lnTo>
                    <a:pt x="33409" y="677350"/>
                  </a:lnTo>
                  <a:lnTo>
                    <a:pt x="31412" y="628252"/>
                  </a:lnTo>
                  <a:lnTo>
                    <a:pt x="33391" y="579302"/>
                  </a:lnTo>
                  <a:lnTo>
                    <a:pt x="39224" y="531442"/>
                  </a:lnTo>
                  <a:lnTo>
                    <a:pt x="48758" y="484825"/>
                  </a:lnTo>
                  <a:lnTo>
                    <a:pt x="61840" y="439605"/>
                  </a:lnTo>
                  <a:lnTo>
                    <a:pt x="78315" y="395935"/>
                  </a:lnTo>
                  <a:lnTo>
                    <a:pt x="98030" y="353970"/>
                  </a:lnTo>
                  <a:lnTo>
                    <a:pt x="120833" y="313862"/>
                  </a:lnTo>
                  <a:lnTo>
                    <a:pt x="146568" y="275766"/>
                  </a:lnTo>
                  <a:lnTo>
                    <a:pt x="175082" y="239835"/>
                  </a:lnTo>
                  <a:lnTo>
                    <a:pt x="206223" y="206223"/>
                  </a:lnTo>
                  <a:lnTo>
                    <a:pt x="239835" y="175082"/>
                  </a:lnTo>
                  <a:lnTo>
                    <a:pt x="275767" y="146568"/>
                  </a:lnTo>
                  <a:lnTo>
                    <a:pt x="313863" y="120832"/>
                  </a:lnTo>
                  <a:lnTo>
                    <a:pt x="353970" y="98030"/>
                  </a:lnTo>
                  <a:lnTo>
                    <a:pt x="395936" y="78315"/>
                  </a:lnTo>
                  <a:lnTo>
                    <a:pt x="439605" y="61839"/>
                  </a:lnTo>
                  <a:lnTo>
                    <a:pt x="484825" y="48758"/>
                  </a:lnTo>
                  <a:lnTo>
                    <a:pt x="531442" y="39224"/>
                  </a:lnTo>
                  <a:lnTo>
                    <a:pt x="579302" y="33390"/>
                  </a:lnTo>
                  <a:lnTo>
                    <a:pt x="628253" y="31412"/>
                  </a:lnTo>
                  <a:lnTo>
                    <a:pt x="628253" y="0"/>
                  </a:lnTo>
                  <a:close/>
                </a:path>
                <a:path w="1256664" h="1256665">
                  <a:moveTo>
                    <a:pt x="628253" y="0"/>
                  </a:moveTo>
                  <a:lnTo>
                    <a:pt x="628253" y="31412"/>
                  </a:lnTo>
                  <a:lnTo>
                    <a:pt x="677203" y="33390"/>
                  </a:lnTo>
                  <a:lnTo>
                    <a:pt x="725063" y="39224"/>
                  </a:lnTo>
                  <a:lnTo>
                    <a:pt x="771680" y="48758"/>
                  </a:lnTo>
                  <a:lnTo>
                    <a:pt x="816900" y="61839"/>
                  </a:lnTo>
                  <a:lnTo>
                    <a:pt x="860570" y="78315"/>
                  </a:lnTo>
                  <a:lnTo>
                    <a:pt x="902535" y="98030"/>
                  </a:lnTo>
                  <a:lnTo>
                    <a:pt x="942643" y="120832"/>
                  </a:lnTo>
                  <a:lnTo>
                    <a:pt x="980739" y="146568"/>
                  </a:lnTo>
                  <a:lnTo>
                    <a:pt x="1016670" y="175082"/>
                  </a:lnTo>
                  <a:lnTo>
                    <a:pt x="1050282" y="206223"/>
                  </a:lnTo>
                  <a:lnTo>
                    <a:pt x="1081423" y="239835"/>
                  </a:lnTo>
                  <a:lnTo>
                    <a:pt x="1109937" y="275766"/>
                  </a:lnTo>
                  <a:lnTo>
                    <a:pt x="1135673" y="313862"/>
                  </a:lnTo>
                  <a:lnTo>
                    <a:pt x="1158475" y="353970"/>
                  </a:lnTo>
                  <a:lnTo>
                    <a:pt x="1178190" y="395935"/>
                  </a:lnTo>
                  <a:lnTo>
                    <a:pt x="1194666" y="439605"/>
                  </a:lnTo>
                  <a:lnTo>
                    <a:pt x="1207747" y="484825"/>
                  </a:lnTo>
                  <a:lnTo>
                    <a:pt x="1217210" y="531091"/>
                  </a:lnTo>
                  <a:lnTo>
                    <a:pt x="1223097" y="579155"/>
                  </a:lnTo>
                  <a:lnTo>
                    <a:pt x="1225093" y="628252"/>
                  </a:lnTo>
                  <a:lnTo>
                    <a:pt x="1223115" y="677203"/>
                  </a:lnTo>
                  <a:lnTo>
                    <a:pt x="1217281" y="725063"/>
                  </a:lnTo>
                  <a:lnTo>
                    <a:pt x="1207747" y="771680"/>
                  </a:lnTo>
                  <a:lnTo>
                    <a:pt x="1194666" y="816900"/>
                  </a:lnTo>
                  <a:lnTo>
                    <a:pt x="1178190" y="860570"/>
                  </a:lnTo>
                  <a:lnTo>
                    <a:pt x="1158475" y="902535"/>
                  </a:lnTo>
                  <a:lnTo>
                    <a:pt x="1135673" y="942642"/>
                  </a:lnTo>
                  <a:lnTo>
                    <a:pt x="1109937" y="980738"/>
                  </a:lnTo>
                  <a:lnTo>
                    <a:pt x="1081423" y="1016670"/>
                  </a:lnTo>
                  <a:lnTo>
                    <a:pt x="1050282" y="1050282"/>
                  </a:lnTo>
                  <a:lnTo>
                    <a:pt x="1016670" y="1081423"/>
                  </a:lnTo>
                  <a:lnTo>
                    <a:pt x="980739" y="1109937"/>
                  </a:lnTo>
                  <a:lnTo>
                    <a:pt x="942643" y="1135672"/>
                  </a:lnTo>
                  <a:lnTo>
                    <a:pt x="902535" y="1158475"/>
                  </a:lnTo>
                  <a:lnTo>
                    <a:pt x="860570" y="1178190"/>
                  </a:lnTo>
                  <a:lnTo>
                    <a:pt x="816900" y="1194666"/>
                  </a:lnTo>
                  <a:lnTo>
                    <a:pt x="771680" y="1207747"/>
                  </a:lnTo>
                  <a:lnTo>
                    <a:pt x="725063" y="1217281"/>
                  </a:lnTo>
                  <a:lnTo>
                    <a:pt x="677203" y="1223114"/>
                  </a:lnTo>
                  <a:lnTo>
                    <a:pt x="628253" y="1225093"/>
                  </a:lnTo>
                  <a:lnTo>
                    <a:pt x="628253" y="1256506"/>
                  </a:lnTo>
                  <a:lnTo>
                    <a:pt x="677346" y="1254615"/>
                  </a:lnTo>
                  <a:lnTo>
                    <a:pt x="725411" y="1249038"/>
                  </a:lnTo>
                  <a:lnTo>
                    <a:pt x="772303" y="1239913"/>
                  </a:lnTo>
                  <a:lnTo>
                    <a:pt x="817882" y="1227380"/>
                  </a:lnTo>
                  <a:lnTo>
                    <a:pt x="862008" y="1211579"/>
                  </a:lnTo>
                  <a:lnTo>
                    <a:pt x="904541" y="1192649"/>
                  </a:lnTo>
                  <a:lnTo>
                    <a:pt x="945343" y="1170730"/>
                  </a:lnTo>
                  <a:lnTo>
                    <a:pt x="984273" y="1145963"/>
                  </a:lnTo>
                  <a:lnTo>
                    <a:pt x="1021192" y="1118485"/>
                  </a:lnTo>
                  <a:lnTo>
                    <a:pt x="1055959" y="1088438"/>
                  </a:lnTo>
                  <a:lnTo>
                    <a:pt x="1088437" y="1055960"/>
                  </a:lnTo>
                  <a:lnTo>
                    <a:pt x="1118483" y="1021192"/>
                  </a:lnTo>
                  <a:lnTo>
                    <a:pt x="1145960" y="984273"/>
                  </a:lnTo>
                  <a:lnTo>
                    <a:pt x="1170728" y="945343"/>
                  </a:lnTo>
                  <a:lnTo>
                    <a:pt x="1192646" y="904542"/>
                  </a:lnTo>
                  <a:lnTo>
                    <a:pt x="1211575" y="862008"/>
                  </a:lnTo>
                  <a:lnTo>
                    <a:pt x="1227376" y="817883"/>
                  </a:lnTo>
                  <a:lnTo>
                    <a:pt x="1239908" y="772305"/>
                  </a:lnTo>
                  <a:lnTo>
                    <a:pt x="1249033" y="725414"/>
                  </a:lnTo>
                  <a:lnTo>
                    <a:pt x="1254610" y="677350"/>
                  </a:lnTo>
                  <a:lnTo>
                    <a:pt x="1256501" y="628252"/>
                  </a:lnTo>
                  <a:lnTo>
                    <a:pt x="1254616" y="579302"/>
                  </a:lnTo>
                  <a:lnTo>
                    <a:pt x="1249074" y="531442"/>
                  </a:lnTo>
                  <a:lnTo>
                    <a:pt x="1249033" y="531091"/>
                  </a:lnTo>
                  <a:lnTo>
                    <a:pt x="1240030" y="484825"/>
                  </a:lnTo>
                  <a:lnTo>
                    <a:pt x="1239908" y="484200"/>
                  </a:lnTo>
                  <a:lnTo>
                    <a:pt x="1227376" y="438622"/>
                  </a:lnTo>
                  <a:lnTo>
                    <a:pt x="1211575" y="394496"/>
                  </a:lnTo>
                  <a:lnTo>
                    <a:pt x="1192646" y="351963"/>
                  </a:lnTo>
                  <a:lnTo>
                    <a:pt x="1170728" y="311161"/>
                  </a:lnTo>
                  <a:lnTo>
                    <a:pt x="1145960" y="272231"/>
                  </a:lnTo>
                  <a:lnTo>
                    <a:pt x="1118483" y="235313"/>
                  </a:lnTo>
                  <a:lnTo>
                    <a:pt x="1088437" y="200544"/>
                  </a:lnTo>
                  <a:lnTo>
                    <a:pt x="1055959" y="168067"/>
                  </a:lnTo>
                  <a:lnTo>
                    <a:pt x="1021192" y="138020"/>
                  </a:lnTo>
                  <a:lnTo>
                    <a:pt x="984273" y="110542"/>
                  </a:lnTo>
                  <a:lnTo>
                    <a:pt x="945343" y="85774"/>
                  </a:lnTo>
                  <a:lnTo>
                    <a:pt x="904541" y="63856"/>
                  </a:lnTo>
                  <a:lnTo>
                    <a:pt x="862008" y="44926"/>
                  </a:lnTo>
                  <a:lnTo>
                    <a:pt x="817882" y="29125"/>
                  </a:lnTo>
                  <a:lnTo>
                    <a:pt x="772303" y="16592"/>
                  </a:lnTo>
                  <a:lnTo>
                    <a:pt x="725411" y="7467"/>
                  </a:lnTo>
                  <a:lnTo>
                    <a:pt x="677346" y="1889"/>
                  </a:lnTo>
                  <a:lnTo>
                    <a:pt x="628253" y="0"/>
                  </a:lnTo>
                  <a:close/>
                </a:path>
              </a:pathLst>
            </a:custGeom>
            <a:solidFill>
              <a:srgbClr val="86CD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6" name="object 16"/>
          <p:cNvGrpSpPr/>
          <p:nvPr/>
        </p:nvGrpSpPr>
        <p:grpSpPr>
          <a:xfrm>
            <a:off x="7883937" y="5334549"/>
            <a:ext cx="1256665" cy="1256665"/>
            <a:chOff x="7883937" y="5334549"/>
            <a:chExt cx="1256665" cy="1256665"/>
          </a:xfrm>
        </p:grpSpPr>
        <p:sp>
          <p:nvSpPr>
            <p:cNvPr id="17" name="object 17"/>
            <p:cNvSpPr/>
            <p:nvPr/>
          </p:nvSpPr>
          <p:spPr>
            <a:xfrm>
              <a:off x="7883937" y="5334549"/>
              <a:ext cx="1256665" cy="1256665"/>
            </a:xfrm>
            <a:custGeom>
              <a:avLst/>
              <a:gdLst/>
              <a:ahLst/>
              <a:cxnLst/>
              <a:rect l="l" t="t" r="r" b="b"/>
              <a:pathLst>
                <a:path w="1256665" h="1256665">
                  <a:moveTo>
                    <a:pt x="628253" y="0"/>
                  </a:moveTo>
                  <a:lnTo>
                    <a:pt x="579155" y="1890"/>
                  </a:lnTo>
                  <a:lnTo>
                    <a:pt x="531091" y="7467"/>
                  </a:lnTo>
                  <a:lnTo>
                    <a:pt x="484200" y="16592"/>
                  </a:lnTo>
                  <a:lnTo>
                    <a:pt x="438622" y="29125"/>
                  </a:lnTo>
                  <a:lnTo>
                    <a:pt x="394496" y="44926"/>
                  </a:lnTo>
                  <a:lnTo>
                    <a:pt x="351963" y="63856"/>
                  </a:lnTo>
                  <a:lnTo>
                    <a:pt x="311161" y="85774"/>
                  </a:lnTo>
                  <a:lnTo>
                    <a:pt x="272231" y="110542"/>
                  </a:lnTo>
                  <a:lnTo>
                    <a:pt x="235312" y="138020"/>
                  </a:lnTo>
                  <a:lnTo>
                    <a:pt x="200544" y="168067"/>
                  </a:lnTo>
                  <a:lnTo>
                    <a:pt x="168067" y="200544"/>
                  </a:lnTo>
                  <a:lnTo>
                    <a:pt x="138020" y="235312"/>
                  </a:lnTo>
                  <a:lnTo>
                    <a:pt x="110542" y="272231"/>
                  </a:lnTo>
                  <a:lnTo>
                    <a:pt x="85774" y="311161"/>
                  </a:lnTo>
                  <a:lnTo>
                    <a:pt x="63856" y="351963"/>
                  </a:lnTo>
                  <a:lnTo>
                    <a:pt x="44926" y="394496"/>
                  </a:lnTo>
                  <a:lnTo>
                    <a:pt x="29125" y="438622"/>
                  </a:lnTo>
                  <a:lnTo>
                    <a:pt x="16592" y="484200"/>
                  </a:lnTo>
                  <a:lnTo>
                    <a:pt x="7467" y="531091"/>
                  </a:lnTo>
                  <a:lnTo>
                    <a:pt x="1890" y="579155"/>
                  </a:lnTo>
                  <a:lnTo>
                    <a:pt x="0" y="628253"/>
                  </a:lnTo>
                  <a:lnTo>
                    <a:pt x="1890" y="677350"/>
                  </a:lnTo>
                  <a:lnTo>
                    <a:pt x="7467" y="725414"/>
                  </a:lnTo>
                  <a:lnTo>
                    <a:pt x="16592" y="772305"/>
                  </a:lnTo>
                  <a:lnTo>
                    <a:pt x="29125" y="817883"/>
                  </a:lnTo>
                  <a:lnTo>
                    <a:pt x="44926" y="862009"/>
                  </a:lnTo>
                  <a:lnTo>
                    <a:pt x="63856" y="904543"/>
                  </a:lnTo>
                  <a:lnTo>
                    <a:pt x="85774" y="945344"/>
                  </a:lnTo>
                  <a:lnTo>
                    <a:pt x="110542" y="984274"/>
                  </a:lnTo>
                  <a:lnTo>
                    <a:pt x="138020" y="1021193"/>
                  </a:lnTo>
                  <a:lnTo>
                    <a:pt x="168067" y="1055961"/>
                  </a:lnTo>
                  <a:lnTo>
                    <a:pt x="200544" y="1088438"/>
                  </a:lnTo>
                  <a:lnTo>
                    <a:pt x="235312" y="1118486"/>
                  </a:lnTo>
                  <a:lnTo>
                    <a:pt x="272231" y="1145963"/>
                  </a:lnTo>
                  <a:lnTo>
                    <a:pt x="311161" y="1170731"/>
                  </a:lnTo>
                  <a:lnTo>
                    <a:pt x="351963" y="1192649"/>
                  </a:lnTo>
                  <a:lnTo>
                    <a:pt x="394496" y="1211579"/>
                  </a:lnTo>
                  <a:lnTo>
                    <a:pt x="438622" y="1227380"/>
                  </a:lnTo>
                  <a:lnTo>
                    <a:pt x="484200" y="1239913"/>
                  </a:lnTo>
                  <a:lnTo>
                    <a:pt x="531091" y="1249038"/>
                  </a:lnTo>
                  <a:lnTo>
                    <a:pt x="579155" y="1254616"/>
                  </a:lnTo>
                  <a:lnTo>
                    <a:pt x="628253" y="1256506"/>
                  </a:lnTo>
                  <a:lnTo>
                    <a:pt x="677350" y="1254616"/>
                  </a:lnTo>
                  <a:lnTo>
                    <a:pt x="725414" y="1249038"/>
                  </a:lnTo>
                  <a:lnTo>
                    <a:pt x="772305" y="1239913"/>
                  </a:lnTo>
                  <a:lnTo>
                    <a:pt x="817883" y="1227380"/>
                  </a:lnTo>
                  <a:lnTo>
                    <a:pt x="862009" y="1211579"/>
                  </a:lnTo>
                  <a:lnTo>
                    <a:pt x="904543" y="1192649"/>
                  </a:lnTo>
                  <a:lnTo>
                    <a:pt x="945344" y="1170731"/>
                  </a:lnTo>
                  <a:lnTo>
                    <a:pt x="984274" y="1145963"/>
                  </a:lnTo>
                  <a:lnTo>
                    <a:pt x="1021193" y="1118486"/>
                  </a:lnTo>
                  <a:lnTo>
                    <a:pt x="1055961" y="1088438"/>
                  </a:lnTo>
                  <a:lnTo>
                    <a:pt x="1088438" y="1055961"/>
                  </a:lnTo>
                  <a:lnTo>
                    <a:pt x="1118486" y="1021193"/>
                  </a:lnTo>
                  <a:lnTo>
                    <a:pt x="1145963" y="984274"/>
                  </a:lnTo>
                  <a:lnTo>
                    <a:pt x="1170731" y="945344"/>
                  </a:lnTo>
                  <a:lnTo>
                    <a:pt x="1192649" y="904543"/>
                  </a:lnTo>
                  <a:lnTo>
                    <a:pt x="1211579" y="862009"/>
                  </a:lnTo>
                  <a:lnTo>
                    <a:pt x="1227380" y="817883"/>
                  </a:lnTo>
                  <a:lnTo>
                    <a:pt x="1239913" y="772305"/>
                  </a:lnTo>
                  <a:lnTo>
                    <a:pt x="1249038" y="725414"/>
                  </a:lnTo>
                  <a:lnTo>
                    <a:pt x="1254616" y="677350"/>
                  </a:lnTo>
                  <a:lnTo>
                    <a:pt x="1256506" y="628253"/>
                  </a:lnTo>
                  <a:lnTo>
                    <a:pt x="1254616" y="579155"/>
                  </a:lnTo>
                  <a:lnTo>
                    <a:pt x="1249038" y="531091"/>
                  </a:lnTo>
                  <a:lnTo>
                    <a:pt x="1239913" y="484200"/>
                  </a:lnTo>
                  <a:lnTo>
                    <a:pt x="1227380" y="438622"/>
                  </a:lnTo>
                  <a:lnTo>
                    <a:pt x="1211579" y="394496"/>
                  </a:lnTo>
                  <a:lnTo>
                    <a:pt x="1192649" y="351963"/>
                  </a:lnTo>
                  <a:lnTo>
                    <a:pt x="1170731" y="311161"/>
                  </a:lnTo>
                  <a:lnTo>
                    <a:pt x="1145963" y="272231"/>
                  </a:lnTo>
                  <a:lnTo>
                    <a:pt x="1118486" y="235312"/>
                  </a:lnTo>
                  <a:lnTo>
                    <a:pt x="1088438" y="200544"/>
                  </a:lnTo>
                  <a:lnTo>
                    <a:pt x="1055961" y="168067"/>
                  </a:lnTo>
                  <a:lnTo>
                    <a:pt x="1021193" y="138020"/>
                  </a:lnTo>
                  <a:lnTo>
                    <a:pt x="984274" y="110542"/>
                  </a:lnTo>
                  <a:lnTo>
                    <a:pt x="945344" y="85774"/>
                  </a:lnTo>
                  <a:lnTo>
                    <a:pt x="904543" y="63856"/>
                  </a:lnTo>
                  <a:lnTo>
                    <a:pt x="862009" y="44926"/>
                  </a:lnTo>
                  <a:lnTo>
                    <a:pt x="817883" y="29125"/>
                  </a:lnTo>
                  <a:lnTo>
                    <a:pt x="772305" y="16592"/>
                  </a:lnTo>
                  <a:lnTo>
                    <a:pt x="725414" y="7467"/>
                  </a:lnTo>
                  <a:lnTo>
                    <a:pt x="677350" y="1890"/>
                  </a:lnTo>
                  <a:lnTo>
                    <a:pt x="62825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7883937" y="5334549"/>
              <a:ext cx="1256665" cy="1256665"/>
            </a:xfrm>
            <a:custGeom>
              <a:avLst/>
              <a:gdLst/>
              <a:ahLst/>
              <a:cxnLst/>
              <a:rect l="l" t="t" r="r" b="b"/>
              <a:pathLst>
                <a:path w="1256665" h="1256665">
                  <a:moveTo>
                    <a:pt x="628253" y="0"/>
                  </a:moveTo>
                  <a:lnTo>
                    <a:pt x="579155" y="1890"/>
                  </a:lnTo>
                  <a:lnTo>
                    <a:pt x="531091" y="7467"/>
                  </a:lnTo>
                  <a:lnTo>
                    <a:pt x="484200" y="16592"/>
                  </a:lnTo>
                  <a:lnTo>
                    <a:pt x="438622" y="29125"/>
                  </a:lnTo>
                  <a:lnTo>
                    <a:pt x="394497" y="44926"/>
                  </a:lnTo>
                  <a:lnTo>
                    <a:pt x="351963" y="63856"/>
                  </a:lnTo>
                  <a:lnTo>
                    <a:pt x="311162" y="85775"/>
                  </a:lnTo>
                  <a:lnTo>
                    <a:pt x="272232" y="110543"/>
                  </a:lnTo>
                  <a:lnTo>
                    <a:pt x="235313" y="138020"/>
                  </a:lnTo>
                  <a:lnTo>
                    <a:pt x="200545" y="168067"/>
                  </a:lnTo>
                  <a:lnTo>
                    <a:pt x="168067" y="200545"/>
                  </a:lnTo>
                  <a:lnTo>
                    <a:pt x="138020" y="235313"/>
                  </a:lnTo>
                  <a:lnTo>
                    <a:pt x="110543" y="272232"/>
                  </a:lnTo>
                  <a:lnTo>
                    <a:pt x="85775" y="311162"/>
                  </a:lnTo>
                  <a:lnTo>
                    <a:pt x="63856" y="351963"/>
                  </a:lnTo>
                  <a:lnTo>
                    <a:pt x="44926" y="394497"/>
                  </a:lnTo>
                  <a:lnTo>
                    <a:pt x="29125" y="438622"/>
                  </a:lnTo>
                  <a:lnTo>
                    <a:pt x="16592" y="484200"/>
                  </a:lnTo>
                  <a:lnTo>
                    <a:pt x="7467" y="531091"/>
                  </a:lnTo>
                  <a:lnTo>
                    <a:pt x="1890" y="579155"/>
                  </a:lnTo>
                  <a:lnTo>
                    <a:pt x="0" y="628253"/>
                  </a:lnTo>
                  <a:lnTo>
                    <a:pt x="1884" y="677203"/>
                  </a:lnTo>
                  <a:lnTo>
                    <a:pt x="7426" y="725063"/>
                  </a:lnTo>
                  <a:lnTo>
                    <a:pt x="7467" y="725414"/>
                  </a:lnTo>
                  <a:lnTo>
                    <a:pt x="16471" y="771680"/>
                  </a:lnTo>
                  <a:lnTo>
                    <a:pt x="16592" y="772305"/>
                  </a:lnTo>
                  <a:lnTo>
                    <a:pt x="29125" y="817883"/>
                  </a:lnTo>
                  <a:lnTo>
                    <a:pt x="44926" y="862009"/>
                  </a:lnTo>
                  <a:lnTo>
                    <a:pt x="63856" y="904542"/>
                  </a:lnTo>
                  <a:lnTo>
                    <a:pt x="85775" y="945344"/>
                  </a:lnTo>
                  <a:lnTo>
                    <a:pt x="110543" y="984274"/>
                  </a:lnTo>
                  <a:lnTo>
                    <a:pt x="138020" y="1021193"/>
                  </a:lnTo>
                  <a:lnTo>
                    <a:pt x="168067" y="1055961"/>
                  </a:lnTo>
                  <a:lnTo>
                    <a:pt x="200545" y="1088438"/>
                  </a:lnTo>
                  <a:lnTo>
                    <a:pt x="235313" y="1118485"/>
                  </a:lnTo>
                  <a:lnTo>
                    <a:pt x="272232" y="1145963"/>
                  </a:lnTo>
                  <a:lnTo>
                    <a:pt x="311162" y="1170731"/>
                  </a:lnTo>
                  <a:lnTo>
                    <a:pt x="351963" y="1192649"/>
                  </a:lnTo>
                  <a:lnTo>
                    <a:pt x="394497" y="1211579"/>
                  </a:lnTo>
                  <a:lnTo>
                    <a:pt x="438622" y="1227380"/>
                  </a:lnTo>
                  <a:lnTo>
                    <a:pt x="484200" y="1239913"/>
                  </a:lnTo>
                  <a:lnTo>
                    <a:pt x="531091" y="1249038"/>
                  </a:lnTo>
                  <a:lnTo>
                    <a:pt x="579155" y="1254616"/>
                  </a:lnTo>
                  <a:lnTo>
                    <a:pt x="628253" y="1256506"/>
                  </a:lnTo>
                  <a:lnTo>
                    <a:pt x="628253" y="1225093"/>
                  </a:lnTo>
                  <a:lnTo>
                    <a:pt x="579303" y="1223115"/>
                  </a:lnTo>
                  <a:lnTo>
                    <a:pt x="531442" y="1217281"/>
                  </a:lnTo>
                  <a:lnTo>
                    <a:pt x="484825" y="1207747"/>
                  </a:lnTo>
                  <a:lnTo>
                    <a:pt x="439605" y="1194666"/>
                  </a:lnTo>
                  <a:lnTo>
                    <a:pt x="395936" y="1178190"/>
                  </a:lnTo>
                  <a:lnTo>
                    <a:pt x="353970" y="1158475"/>
                  </a:lnTo>
                  <a:lnTo>
                    <a:pt x="313863" y="1135673"/>
                  </a:lnTo>
                  <a:lnTo>
                    <a:pt x="275767" y="1109937"/>
                  </a:lnTo>
                  <a:lnTo>
                    <a:pt x="239835" y="1081423"/>
                  </a:lnTo>
                  <a:lnTo>
                    <a:pt x="206223" y="1050282"/>
                  </a:lnTo>
                  <a:lnTo>
                    <a:pt x="175082" y="1016670"/>
                  </a:lnTo>
                  <a:lnTo>
                    <a:pt x="146568" y="980739"/>
                  </a:lnTo>
                  <a:lnTo>
                    <a:pt x="120833" y="942643"/>
                  </a:lnTo>
                  <a:lnTo>
                    <a:pt x="98031" y="902535"/>
                  </a:lnTo>
                  <a:lnTo>
                    <a:pt x="78315" y="860570"/>
                  </a:lnTo>
                  <a:lnTo>
                    <a:pt x="61840" y="816900"/>
                  </a:lnTo>
                  <a:lnTo>
                    <a:pt x="48758" y="771680"/>
                  </a:lnTo>
                  <a:lnTo>
                    <a:pt x="39296" y="725414"/>
                  </a:lnTo>
                  <a:lnTo>
                    <a:pt x="39224" y="725063"/>
                  </a:lnTo>
                  <a:lnTo>
                    <a:pt x="33409" y="677350"/>
                  </a:lnTo>
                  <a:lnTo>
                    <a:pt x="31412" y="628253"/>
                  </a:lnTo>
                  <a:lnTo>
                    <a:pt x="33391" y="579302"/>
                  </a:lnTo>
                  <a:lnTo>
                    <a:pt x="39224" y="531442"/>
                  </a:lnTo>
                  <a:lnTo>
                    <a:pt x="48758" y="484825"/>
                  </a:lnTo>
                  <a:lnTo>
                    <a:pt x="61840" y="439605"/>
                  </a:lnTo>
                  <a:lnTo>
                    <a:pt x="78315" y="395935"/>
                  </a:lnTo>
                  <a:lnTo>
                    <a:pt x="98031" y="353970"/>
                  </a:lnTo>
                  <a:lnTo>
                    <a:pt x="120833" y="313863"/>
                  </a:lnTo>
                  <a:lnTo>
                    <a:pt x="146568" y="275767"/>
                  </a:lnTo>
                  <a:lnTo>
                    <a:pt x="175082" y="239835"/>
                  </a:lnTo>
                  <a:lnTo>
                    <a:pt x="206223" y="206223"/>
                  </a:lnTo>
                  <a:lnTo>
                    <a:pt x="239835" y="175082"/>
                  </a:lnTo>
                  <a:lnTo>
                    <a:pt x="275767" y="146568"/>
                  </a:lnTo>
                  <a:lnTo>
                    <a:pt x="313863" y="120833"/>
                  </a:lnTo>
                  <a:lnTo>
                    <a:pt x="353970" y="98030"/>
                  </a:lnTo>
                  <a:lnTo>
                    <a:pt x="395936" y="78315"/>
                  </a:lnTo>
                  <a:lnTo>
                    <a:pt x="439605" y="61839"/>
                  </a:lnTo>
                  <a:lnTo>
                    <a:pt x="484825" y="48758"/>
                  </a:lnTo>
                  <a:lnTo>
                    <a:pt x="531442" y="39224"/>
                  </a:lnTo>
                  <a:lnTo>
                    <a:pt x="579303" y="33391"/>
                  </a:lnTo>
                  <a:lnTo>
                    <a:pt x="628253" y="31412"/>
                  </a:lnTo>
                  <a:lnTo>
                    <a:pt x="628253" y="0"/>
                  </a:lnTo>
                  <a:close/>
                </a:path>
                <a:path w="1256665" h="1256665">
                  <a:moveTo>
                    <a:pt x="628253" y="0"/>
                  </a:moveTo>
                  <a:lnTo>
                    <a:pt x="628253" y="31412"/>
                  </a:lnTo>
                  <a:lnTo>
                    <a:pt x="677203" y="33391"/>
                  </a:lnTo>
                  <a:lnTo>
                    <a:pt x="725063" y="39224"/>
                  </a:lnTo>
                  <a:lnTo>
                    <a:pt x="771680" y="48758"/>
                  </a:lnTo>
                  <a:lnTo>
                    <a:pt x="816900" y="61839"/>
                  </a:lnTo>
                  <a:lnTo>
                    <a:pt x="860570" y="78315"/>
                  </a:lnTo>
                  <a:lnTo>
                    <a:pt x="902535" y="98030"/>
                  </a:lnTo>
                  <a:lnTo>
                    <a:pt x="942643" y="120833"/>
                  </a:lnTo>
                  <a:lnTo>
                    <a:pt x="980739" y="146568"/>
                  </a:lnTo>
                  <a:lnTo>
                    <a:pt x="1016670" y="175082"/>
                  </a:lnTo>
                  <a:lnTo>
                    <a:pt x="1050282" y="206223"/>
                  </a:lnTo>
                  <a:lnTo>
                    <a:pt x="1081423" y="239835"/>
                  </a:lnTo>
                  <a:lnTo>
                    <a:pt x="1109937" y="275767"/>
                  </a:lnTo>
                  <a:lnTo>
                    <a:pt x="1135673" y="313863"/>
                  </a:lnTo>
                  <a:lnTo>
                    <a:pt x="1158475" y="353970"/>
                  </a:lnTo>
                  <a:lnTo>
                    <a:pt x="1178190" y="395935"/>
                  </a:lnTo>
                  <a:lnTo>
                    <a:pt x="1194666" y="439605"/>
                  </a:lnTo>
                  <a:lnTo>
                    <a:pt x="1207747" y="484825"/>
                  </a:lnTo>
                  <a:lnTo>
                    <a:pt x="1217210" y="531091"/>
                  </a:lnTo>
                  <a:lnTo>
                    <a:pt x="1217281" y="531442"/>
                  </a:lnTo>
                  <a:lnTo>
                    <a:pt x="1223097" y="579155"/>
                  </a:lnTo>
                  <a:lnTo>
                    <a:pt x="1225093" y="628253"/>
                  </a:lnTo>
                  <a:lnTo>
                    <a:pt x="1223115" y="677203"/>
                  </a:lnTo>
                  <a:lnTo>
                    <a:pt x="1217281" y="725063"/>
                  </a:lnTo>
                  <a:lnTo>
                    <a:pt x="1207747" y="771680"/>
                  </a:lnTo>
                  <a:lnTo>
                    <a:pt x="1194666" y="816900"/>
                  </a:lnTo>
                  <a:lnTo>
                    <a:pt x="1178190" y="860570"/>
                  </a:lnTo>
                  <a:lnTo>
                    <a:pt x="1158475" y="902535"/>
                  </a:lnTo>
                  <a:lnTo>
                    <a:pt x="1135673" y="942643"/>
                  </a:lnTo>
                  <a:lnTo>
                    <a:pt x="1109937" y="980739"/>
                  </a:lnTo>
                  <a:lnTo>
                    <a:pt x="1081423" y="1016670"/>
                  </a:lnTo>
                  <a:lnTo>
                    <a:pt x="1050282" y="1050282"/>
                  </a:lnTo>
                  <a:lnTo>
                    <a:pt x="1016670" y="1081423"/>
                  </a:lnTo>
                  <a:lnTo>
                    <a:pt x="980739" y="1109937"/>
                  </a:lnTo>
                  <a:lnTo>
                    <a:pt x="942643" y="1135673"/>
                  </a:lnTo>
                  <a:lnTo>
                    <a:pt x="902535" y="1158475"/>
                  </a:lnTo>
                  <a:lnTo>
                    <a:pt x="860570" y="1178190"/>
                  </a:lnTo>
                  <a:lnTo>
                    <a:pt x="816900" y="1194666"/>
                  </a:lnTo>
                  <a:lnTo>
                    <a:pt x="771680" y="1207747"/>
                  </a:lnTo>
                  <a:lnTo>
                    <a:pt x="725063" y="1217281"/>
                  </a:lnTo>
                  <a:lnTo>
                    <a:pt x="677203" y="1223115"/>
                  </a:lnTo>
                  <a:lnTo>
                    <a:pt x="628253" y="1225093"/>
                  </a:lnTo>
                  <a:lnTo>
                    <a:pt x="628253" y="1256506"/>
                  </a:lnTo>
                  <a:lnTo>
                    <a:pt x="677351" y="1254616"/>
                  </a:lnTo>
                  <a:lnTo>
                    <a:pt x="725417" y="1249038"/>
                  </a:lnTo>
                  <a:lnTo>
                    <a:pt x="772308" y="1239913"/>
                  </a:lnTo>
                  <a:lnTo>
                    <a:pt x="817887" y="1227380"/>
                  </a:lnTo>
                  <a:lnTo>
                    <a:pt x="862013" y="1211579"/>
                  </a:lnTo>
                  <a:lnTo>
                    <a:pt x="904547" y="1192649"/>
                  </a:lnTo>
                  <a:lnTo>
                    <a:pt x="945348" y="1170731"/>
                  </a:lnTo>
                  <a:lnTo>
                    <a:pt x="984278" y="1145963"/>
                  </a:lnTo>
                  <a:lnTo>
                    <a:pt x="1021197" y="1118485"/>
                  </a:lnTo>
                  <a:lnTo>
                    <a:pt x="1055965" y="1088438"/>
                  </a:lnTo>
                  <a:lnTo>
                    <a:pt x="1088442" y="1055961"/>
                  </a:lnTo>
                  <a:lnTo>
                    <a:pt x="1118489" y="1021193"/>
                  </a:lnTo>
                  <a:lnTo>
                    <a:pt x="1145966" y="984274"/>
                  </a:lnTo>
                  <a:lnTo>
                    <a:pt x="1170733" y="945344"/>
                  </a:lnTo>
                  <a:lnTo>
                    <a:pt x="1192651" y="904542"/>
                  </a:lnTo>
                  <a:lnTo>
                    <a:pt x="1211580" y="862009"/>
                  </a:lnTo>
                  <a:lnTo>
                    <a:pt x="1227381" y="817883"/>
                  </a:lnTo>
                  <a:lnTo>
                    <a:pt x="1239914" y="772305"/>
                  </a:lnTo>
                  <a:lnTo>
                    <a:pt x="1249038" y="725414"/>
                  </a:lnTo>
                  <a:lnTo>
                    <a:pt x="1254616" y="677350"/>
                  </a:lnTo>
                  <a:lnTo>
                    <a:pt x="1256506" y="628253"/>
                  </a:lnTo>
                  <a:lnTo>
                    <a:pt x="1254621" y="579302"/>
                  </a:lnTo>
                  <a:lnTo>
                    <a:pt x="1249079" y="531442"/>
                  </a:lnTo>
                  <a:lnTo>
                    <a:pt x="1249038" y="531091"/>
                  </a:lnTo>
                  <a:lnTo>
                    <a:pt x="1240035" y="484825"/>
                  </a:lnTo>
                  <a:lnTo>
                    <a:pt x="1239914" y="484200"/>
                  </a:lnTo>
                  <a:lnTo>
                    <a:pt x="1227381" y="438622"/>
                  </a:lnTo>
                  <a:lnTo>
                    <a:pt x="1211580" y="394497"/>
                  </a:lnTo>
                  <a:lnTo>
                    <a:pt x="1192651" y="351963"/>
                  </a:lnTo>
                  <a:lnTo>
                    <a:pt x="1170733" y="311162"/>
                  </a:lnTo>
                  <a:lnTo>
                    <a:pt x="1145966" y="272232"/>
                  </a:lnTo>
                  <a:lnTo>
                    <a:pt x="1118489" y="235313"/>
                  </a:lnTo>
                  <a:lnTo>
                    <a:pt x="1088442" y="200545"/>
                  </a:lnTo>
                  <a:lnTo>
                    <a:pt x="1055965" y="168067"/>
                  </a:lnTo>
                  <a:lnTo>
                    <a:pt x="1021197" y="138020"/>
                  </a:lnTo>
                  <a:lnTo>
                    <a:pt x="984278" y="110543"/>
                  </a:lnTo>
                  <a:lnTo>
                    <a:pt x="945348" y="85775"/>
                  </a:lnTo>
                  <a:lnTo>
                    <a:pt x="904547" y="63856"/>
                  </a:lnTo>
                  <a:lnTo>
                    <a:pt x="862013" y="44926"/>
                  </a:lnTo>
                  <a:lnTo>
                    <a:pt x="817887" y="29125"/>
                  </a:lnTo>
                  <a:lnTo>
                    <a:pt x="772308" y="16592"/>
                  </a:lnTo>
                  <a:lnTo>
                    <a:pt x="725417" y="7467"/>
                  </a:lnTo>
                  <a:lnTo>
                    <a:pt x="677351" y="1890"/>
                  </a:lnTo>
                  <a:lnTo>
                    <a:pt x="628253" y="0"/>
                  </a:lnTo>
                  <a:close/>
                </a:path>
              </a:pathLst>
            </a:custGeom>
            <a:solidFill>
              <a:srgbClr val="5DB2A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9" name="object 19"/>
          <p:cNvGrpSpPr/>
          <p:nvPr/>
        </p:nvGrpSpPr>
        <p:grpSpPr>
          <a:xfrm>
            <a:off x="14514008" y="5334549"/>
            <a:ext cx="1256665" cy="1256665"/>
            <a:chOff x="14514008" y="5334549"/>
            <a:chExt cx="1256665" cy="1256665"/>
          </a:xfrm>
        </p:grpSpPr>
        <p:sp>
          <p:nvSpPr>
            <p:cNvPr id="20" name="object 20"/>
            <p:cNvSpPr/>
            <p:nvPr/>
          </p:nvSpPr>
          <p:spPr>
            <a:xfrm>
              <a:off x="14514008" y="5334549"/>
              <a:ext cx="1256665" cy="1256665"/>
            </a:xfrm>
            <a:custGeom>
              <a:avLst/>
              <a:gdLst/>
              <a:ahLst/>
              <a:cxnLst/>
              <a:rect l="l" t="t" r="r" b="b"/>
              <a:pathLst>
                <a:path w="1256665" h="1256665">
                  <a:moveTo>
                    <a:pt x="628253" y="0"/>
                  </a:moveTo>
                  <a:lnTo>
                    <a:pt x="579155" y="1890"/>
                  </a:lnTo>
                  <a:lnTo>
                    <a:pt x="531091" y="7467"/>
                  </a:lnTo>
                  <a:lnTo>
                    <a:pt x="484200" y="16592"/>
                  </a:lnTo>
                  <a:lnTo>
                    <a:pt x="438622" y="29125"/>
                  </a:lnTo>
                  <a:lnTo>
                    <a:pt x="394496" y="44926"/>
                  </a:lnTo>
                  <a:lnTo>
                    <a:pt x="351963" y="63856"/>
                  </a:lnTo>
                  <a:lnTo>
                    <a:pt x="311161" y="85774"/>
                  </a:lnTo>
                  <a:lnTo>
                    <a:pt x="272231" y="110542"/>
                  </a:lnTo>
                  <a:lnTo>
                    <a:pt x="235312" y="138020"/>
                  </a:lnTo>
                  <a:lnTo>
                    <a:pt x="200544" y="168067"/>
                  </a:lnTo>
                  <a:lnTo>
                    <a:pt x="168067" y="200544"/>
                  </a:lnTo>
                  <a:lnTo>
                    <a:pt x="138020" y="235312"/>
                  </a:lnTo>
                  <a:lnTo>
                    <a:pt x="110542" y="272231"/>
                  </a:lnTo>
                  <a:lnTo>
                    <a:pt x="85774" y="311161"/>
                  </a:lnTo>
                  <a:lnTo>
                    <a:pt x="63856" y="351963"/>
                  </a:lnTo>
                  <a:lnTo>
                    <a:pt x="44926" y="394496"/>
                  </a:lnTo>
                  <a:lnTo>
                    <a:pt x="29125" y="438622"/>
                  </a:lnTo>
                  <a:lnTo>
                    <a:pt x="16592" y="484200"/>
                  </a:lnTo>
                  <a:lnTo>
                    <a:pt x="7467" y="531091"/>
                  </a:lnTo>
                  <a:lnTo>
                    <a:pt x="1890" y="579155"/>
                  </a:lnTo>
                  <a:lnTo>
                    <a:pt x="0" y="628253"/>
                  </a:lnTo>
                  <a:lnTo>
                    <a:pt x="1890" y="677350"/>
                  </a:lnTo>
                  <a:lnTo>
                    <a:pt x="7467" y="725414"/>
                  </a:lnTo>
                  <a:lnTo>
                    <a:pt x="16592" y="772305"/>
                  </a:lnTo>
                  <a:lnTo>
                    <a:pt x="29125" y="817883"/>
                  </a:lnTo>
                  <a:lnTo>
                    <a:pt x="44926" y="862009"/>
                  </a:lnTo>
                  <a:lnTo>
                    <a:pt x="63856" y="904543"/>
                  </a:lnTo>
                  <a:lnTo>
                    <a:pt x="85774" y="945344"/>
                  </a:lnTo>
                  <a:lnTo>
                    <a:pt x="110542" y="984274"/>
                  </a:lnTo>
                  <a:lnTo>
                    <a:pt x="138020" y="1021193"/>
                  </a:lnTo>
                  <a:lnTo>
                    <a:pt x="168067" y="1055961"/>
                  </a:lnTo>
                  <a:lnTo>
                    <a:pt x="200544" y="1088438"/>
                  </a:lnTo>
                  <a:lnTo>
                    <a:pt x="235312" y="1118486"/>
                  </a:lnTo>
                  <a:lnTo>
                    <a:pt x="272231" y="1145963"/>
                  </a:lnTo>
                  <a:lnTo>
                    <a:pt x="311161" y="1170731"/>
                  </a:lnTo>
                  <a:lnTo>
                    <a:pt x="351963" y="1192649"/>
                  </a:lnTo>
                  <a:lnTo>
                    <a:pt x="394496" y="1211579"/>
                  </a:lnTo>
                  <a:lnTo>
                    <a:pt x="438622" y="1227380"/>
                  </a:lnTo>
                  <a:lnTo>
                    <a:pt x="484200" y="1239913"/>
                  </a:lnTo>
                  <a:lnTo>
                    <a:pt x="531091" y="1249038"/>
                  </a:lnTo>
                  <a:lnTo>
                    <a:pt x="579155" y="1254616"/>
                  </a:lnTo>
                  <a:lnTo>
                    <a:pt x="628253" y="1256506"/>
                  </a:lnTo>
                  <a:lnTo>
                    <a:pt x="677350" y="1254616"/>
                  </a:lnTo>
                  <a:lnTo>
                    <a:pt x="725414" y="1249038"/>
                  </a:lnTo>
                  <a:lnTo>
                    <a:pt x="772305" y="1239913"/>
                  </a:lnTo>
                  <a:lnTo>
                    <a:pt x="817883" y="1227380"/>
                  </a:lnTo>
                  <a:lnTo>
                    <a:pt x="862009" y="1211579"/>
                  </a:lnTo>
                  <a:lnTo>
                    <a:pt x="904543" y="1192649"/>
                  </a:lnTo>
                  <a:lnTo>
                    <a:pt x="945344" y="1170731"/>
                  </a:lnTo>
                  <a:lnTo>
                    <a:pt x="984274" y="1145963"/>
                  </a:lnTo>
                  <a:lnTo>
                    <a:pt x="1021193" y="1118486"/>
                  </a:lnTo>
                  <a:lnTo>
                    <a:pt x="1055961" y="1088438"/>
                  </a:lnTo>
                  <a:lnTo>
                    <a:pt x="1088438" y="1055961"/>
                  </a:lnTo>
                  <a:lnTo>
                    <a:pt x="1118486" y="1021193"/>
                  </a:lnTo>
                  <a:lnTo>
                    <a:pt x="1145963" y="984274"/>
                  </a:lnTo>
                  <a:lnTo>
                    <a:pt x="1170731" y="945344"/>
                  </a:lnTo>
                  <a:lnTo>
                    <a:pt x="1192649" y="904543"/>
                  </a:lnTo>
                  <a:lnTo>
                    <a:pt x="1211579" y="862009"/>
                  </a:lnTo>
                  <a:lnTo>
                    <a:pt x="1227380" y="817883"/>
                  </a:lnTo>
                  <a:lnTo>
                    <a:pt x="1239913" y="772305"/>
                  </a:lnTo>
                  <a:lnTo>
                    <a:pt x="1249038" y="725414"/>
                  </a:lnTo>
                  <a:lnTo>
                    <a:pt x="1254616" y="677350"/>
                  </a:lnTo>
                  <a:lnTo>
                    <a:pt x="1256506" y="628253"/>
                  </a:lnTo>
                  <a:lnTo>
                    <a:pt x="1254616" y="579155"/>
                  </a:lnTo>
                  <a:lnTo>
                    <a:pt x="1249038" y="531091"/>
                  </a:lnTo>
                  <a:lnTo>
                    <a:pt x="1239913" y="484200"/>
                  </a:lnTo>
                  <a:lnTo>
                    <a:pt x="1227380" y="438622"/>
                  </a:lnTo>
                  <a:lnTo>
                    <a:pt x="1211579" y="394496"/>
                  </a:lnTo>
                  <a:lnTo>
                    <a:pt x="1192649" y="351963"/>
                  </a:lnTo>
                  <a:lnTo>
                    <a:pt x="1170731" y="311161"/>
                  </a:lnTo>
                  <a:lnTo>
                    <a:pt x="1145963" y="272231"/>
                  </a:lnTo>
                  <a:lnTo>
                    <a:pt x="1118486" y="235312"/>
                  </a:lnTo>
                  <a:lnTo>
                    <a:pt x="1088438" y="200544"/>
                  </a:lnTo>
                  <a:lnTo>
                    <a:pt x="1055961" y="168067"/>
                  </a:lnTo>
                  <a:lnTo>
                    <a:pt x="1021193" y="138020"/>
                  </a:lnTo>
                  <a:lnTo>
                    <a:pt x="984274" y="110542"/>
                  </a:lnTo>
                  <a:lnTo>
                    <a:pt x="945344" y="85774"/>
                  </a:lnTo>
                  <a:lnTo>
                    <a:pt x="904543" y="63856"/>
                  </a:lnTo>
                  <a:lnTo>
                    <a:pt x="862009" y="44926"/>
                  </a:lnTo>
                  <a:lnTo>
                    <a:pt x="817883" y="29125"/>
                  </a:lnTo>
                  <a:lnTo>
                    <a:pt x="772305" y="16592"/>
                  </a:lnTo>
                  <a:lnTo>
                    <a:pt x="725414" y="7467"/>
                  </a:lnTo>
                  <a:lnTo>
                    <a:pt x="677350" y="1890"/>
                  </a:lnTo>
                  <a:lnTo>
                    <a:pt x="62825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14514008" y="5334549"/>
              <a:ext cx="1256665" cy="1256665"/>
            </a:xfrm>
            <a:custGeom>
              <a:avLst/>
              <a:gdLst/>
              <a:ahLst/>
              <a:cxnLst/>
              <a:rect l="l" t="t" r="r" b="b"/>
              <a:pathLst>
                <a:path w="1256665" h="1256665">
                  <a:moveTo>
                    <a:pt x="628253" y="0"/>
                  </a:moveTo>
                  <a:lnTo>
                    <a:pt x="579151" y="1890"/>
                  </a:lnTo>
                  <a:lnTo>
                    <a:pt x="531084" y="7467"/>
                  </a:lnTo>
                  <a:lnTo>
                    <a:pt x="484190" y="16592"/>
                  </a:lnTo>
                  <a:lnTo>
                    <a:pt x="438610" y="29125"/>
                  </a:lnTo>
                  <a:lnTo>
                    <a:pt x="394484" y="44926"/>
                  </a:lnTo>
                  <a:lnTo>
                    <a:pt x="351949" y="63856"/>
                  </a:lnTo>
                  <a:lnTo>
                    <a:pt x="311148" y="85775"/>
                  </a:lnTo>
                  <a:lnTo>
                    <a:pt x="272218" y="110543"/>
                  </a:lnTo>
                  <a:lnTo>
                    <a:pt x="235300" y="138020"/>
                  </a:lnTo>
                  <a:lnTo>
                    <a:pt x="200532" y="168067"/>
                  </a:lnTo>
                  <a:lnTo>
                    <a:pt x="168056" y="200545"/>
                  </a:lnTo>
                  <a:lnTo>
                    <a:pt x="138010" y="235313"/>
                  </a:lnTo>
                  <a:lnTo>
                    <a:pt x="110534" y="272232"/>
                  </a:lnTo>
                  <a:lnTo>
                    <a:pt x="85768" y="311162"/>
                  </a:lnTo>
                  <a:lnTo>
                    <a:pt x="63851" y="351963"/>
                  </a:lnTo>
                  <a:lnTo>
                    <a:pt x="44922" y="394497"/>
                  </a:lnTo>
                  <a:lnTo>
                    <a:pt x="29122" y="438622"/>
                  </a:lnTo>
                  <a:lnTo>
                    <a:pt x="16591" y="484200"/>
                  </a:lnTo>
                  <a:lnTo>
                    <a:pt x="7466" y="531091"/>
                  </a:lnTo>
                  <a:lnTo>
                    <a:pt x="1889" y="579155"/>
                  </a:lnTo>
                  <a:lnTo>
                    <a:pt x="0" y="628253"/>
                  </a:lnTo>
                  <a:lnTo>
                    <a:pt x="1884" y="677203"/>
                  </a:lnTo>
                  <a:lnTo>
                    <a:pt x="7426" y="725063"/>
                  </a:lnTo>
                  <a:lnTo>
                    <a:pt x="7466" y="725414"/>
                  </a:lnTo>
                  <a:lnTo>
                    <a:pt x="16469" y="771680"/>
                  </a:lnTo>
                  <a:lnTo>
                    <a:pt x="16591" y="772305"/>
                  </a:lnTo>
                  <a:lnTo>
                    <a:pt x="29122" y="817883"/>
                  </a:lnTo>
                  <a:lnTo>
                    <a:pt x="44922" y="862009"/>
                  </a:lnTo>
                  <a:lnTo>
                    <a:pt x="63851" y="904542"/>
                  </a:lnTo>
                  <a:lnTo>
                    <a:pt x="85768" y="945344"/>
                  </a:lnTo>
                  <a:lnTo>
                    <a:pt x="110534" y="984274"/>
                  </a:lnTo>
                  <a:lnTo>
                    <a:pt x="138010" y="1021193"/>
                  </a:lnTo>
                  <a:lnTo>
                    <a:pt x="168056" y="1055961"/>
                  </a:lnTo>
                  <a:lnTo>
                    <a:pt x="200532" y="1088438"/>
                  </a:lnTo>
                  <a:lnTo>
                    <a:pt x="235300" y="1118485"/>
                  </a:lnTo>
                  <a:lnTo>
                    <a:pt x="272218" y="1145963"/>
                  </a:lnTo>
                  <a:lnTo>
                    <a:pt x="311148" y="1170731"/>
                  </a:lnTo>
                  <a:lnTo>
                    <a:pt x="351949" y="1192649"/>
                  </a:lnTo>
                  <a:lnTo>
                    <a:pt x="394484" y="1211579"/>
                  </a:lnTo>
                  <a:lnTo>
                    <a:pt x="438610" y="1227380"/>
                  </a:lnTo>
                  <a:lnTo>
                    <a:pt x="484190" y="1239913"/>
                  </a:lnTo>
                  <a:lnTo>
                    <a:pt x="531084" y="1249038"/>
                  </a:lnTo>
                  <a:lnTo>
                    <a:pt x="579151" y="1254616"/>
                  </a:lnTo>
                  <a:lnTo>
                    <a:pt x="628253" y="1256506"/>
                  </a:lnTo>
                  <a:lnTo>
                    <a:pt x="628253" y="1225093"/>
                  </a:lnTo>
                  <a:lnTo>
                    <a:pt x="579303" y="1223115"/>
                  </a:lnTo>
                  <a:lnTo>
                    <a:pt x="531442" y="1217281"/>
                  </a:lnTo>
                  <a:lnTo>
                    <a:pt x="484825" y="1207747"/>
                  </a:lnTo>
                  <a:lnTo>
                    <a:pt x="439605" y="1194666"/>
                  </a:lnTo>
                  <a:lnTo>
                    <a:pt x="395936" y="1178190"/>
                  </a:lnTo>
                  <a:lnTo>
                    <a:pt x="353970" y="1158475"/>
                  </a:lnTo>
                  <a:lnTo>
                    <a:pt x="313863" y="1135673"/>
                  </a:lnTo>
                  <a:lnTo>
                    <a:pt x="275767" y="1109937"/>
                  </a:lnTo>
                  <a:lnTo>
                    <a:pt x="239835" y="1081423"/>
                  </a:lnTo>
                  <a:lnTo>
                    <a:pt x="206223" y="1050282"/>
                  </a:lnTo>
                  <a:lnTo>
                    <a:pt x="175082" y="1016670"/>
                  </a:lnTo>
                  <a:lnTo>
                    <a:pt x="146568" y="980739"/>
                  </a:lnTo>
                  <a:lnTo>
                    <a:pt x="120833" y="942643"/>
                  </a:lnTo>
                  <a:lnTo>
                    <a:pt x="98031" y="902535"/>
                  </a:lnTo>
                  <a:lnTo>
                    <a:pt x="78315" y="860570"/>
                  </a:lnTo>
                  <a:lnTo>
                    <a:pt x="61840" y="816900"/>
                  </a:lnTo>
                  <a:lnTo>
                    <a:pt x="48758" y="771680"/>
                  </a:lnTo>
                  <a:lnTo>
                    <a:pt x="39296" y="725414"/>
                  </a:lnTo>
                  <a:lnTo>
                    <a:pt x="39224" y="725063"/>
                  </a:lnTo>
                  <a:lnTo>
                    <a:pt x="33409" y="677350"/>
                  </a:lnTo>
                  <a:lnTo>
                    <a:pt x="31412" y="628253"/>
                  </a:lnTo>
                  <a:lnTo>
                    <a:pt x="33391" y="579302"/>
                  </a:lnTo>
                  <a:lnTo>
                    <a:pt x="39224" y="531442"/>
                  </a:lnTo>
                  <a:lnTo>
                    <a:pt x="48758" y="484825"/>
                  </a:lnTo>
                  <a:lnTo>
                    <a:pt x="61840" y="439605"/>
                  </a:lnTo>
                  <a:lnTo>
                    <a:pt x="78315" y="395935"/>
                  </a:lnTo>
                  <a:lnTo>
                    <a:pt x="98031" y="353970"/>
                  </a:lnTo>
                  <a:lnTo>
                    <a:pt x="120833" y="313863"/>
                  </a:lnTo>
                  <a:lnTo>
                    <a:pt x="146568" y="275767"/>
                  </a:lnTo>
                  <a:lnTo>
                    <a:pt x="175082" y="239835"/>
                  </a:lnTo>
                  <a:lnTo>
                    <a:pt x="206223" y="206223"/>
                  </a:lnTo>
                  <a:lnTo>
                    <a:pt x="239835" y="175082"/>
                  </a:lnTo>
                  <a:lnTo>
                    <a:pt x="275767" y="146568"/>
                  </a:lnTo>
                  <a:lnTo>
                    <a:pt x="313863" y="120833"/>
                  </a:lnTo>
                  <a:lnTo>
                    <a:pt x="353970" y="98030"/>
                  </a:lnTo>
                  <a:lnTo>
                    <a:pt x="395936" y="78315"/>
                  </a:lnTo>
                  <a:lnTo>
                    <a:pt x="439605" y="61839"/>
                  </a:lnTo>
                  <a:lnTo>
                    <a:pt x="484825" y="48758"/>
                  </a:lnTo>
                  <a:lnTo>
                    <a:pt x="531442" y="39224"/>
                  </a:lnTo>
                  <a:lnTo>
                    <a:pt x="579303" y="33391"/>
                  </a:lnTo>
                  <a:lnTo>
                    <a:pt x="628253" y="31412"/>
                  </a:lnTo>
                  <a:lnTo>
                    <a:pt x="628253" y="0"/>
                  </a:lnTo>
                  <a:close/>
                </a:path>
                <a:path w="1256665" h="1256665">
                  <a:moveTo>
                    <a:pt x="628253" y="0"/>
                  </a:moveTo>
                  <a:lnTo>
                    <a:pt x="628253" y="31412"/>
                  </a:lnTo>
                  <a:lnTo>
                    <a:pt x="677203" y="33391"/>
                  </a:lnTo>
                  <a:lnTo>
                    <a:pt x="725063" y="39224"/>
                  </a:lnTo>
                  <a:lnTo>
                    <a:pt x="771680" y="48758"/>
                  </a:lnTo>
                  <a:lnTo>
                    <a:pt x="816900" y="61839"/>
                  </a:lnTo>
                  <a:lnTo>
                    <a:pt x="860570" y="78315"/>
                  </a:lnTo>
                  <a:lnTo>
                    <a:pt x="902535" y="98030"/>
                  </a:lnTo>
                  <a:lnTo>
                    <a:pt x="942643" y="120833"/>
                  </a:lnTo>
                  <a:lnTo>
                    <a:pt x="980739" y="146568"/>
                  </a:lnTo>
                  <a:lnTo>
                    <a:pt x="1016670" y="175082"/>
                  </a:lnTo>
                  <a:lnTo>
                    <a:pt x="1050283" y="206223"/>
                  </a:lnTo>
                  <a:lnTo>
                    <a:pt x="1081423" y="239835"/>
                  </a:lnTo>
                  <a:lnTo>
                    <a:pt x="1109937" y="275767"/>
                  </a:lnTo>
                  <a:lnTo>
                    <a:pt x="1135673" y="313863"/>
                  </a:lnTo>
                  <a:lnTo>
                    <a:pt x="1158475" y="353970"/>
                  </a:lnTo>
                  <a:lnTo>
                    <a:pt x="1178190" y="395935"/>
                  </a:lnTo>
                  <a:lnTo>
                    <a:pt x="1194666" y="439605"/>
                  </a:lnTo>
                  <a:lnTo>
                    <a:pt x="1207747" y="484825"/>
                  </a:lnTo>
                  <a:lnTo>
                    <a:pt x="1217210" y="531091"/>
                  </a:lnTo>
                  <a:lnTo>
                    <a:pt x="1223097" y="579155"/>
                  </a:lnTo>
                  <a:lnTo>
                    <a:pt x="1225093" y="628253"/>
                  </a:lnTo>
                  <a:lnTo>
                    <a:pt x="1223115" y="677203"/>
                  </a:lnTo>
                  <a:lnTo>
                    <a:pt x="1217282" y="725063"/>
                  </a:lnTo>
                  <a:lnTo>
                    <a:pt x="1207747" y="771680"/>
                  </a:lnTo>
                  <a:lnTo>
                    <a:pt x="1194666" y="816900"/>
                  </a:lnTo>
                  <a:lnTo>
                    <a:pt x="1178190" y="860570"/>
                  </a:lnTo>
                  <a:lnTo>
                    <a:pt x="1158475" y="902535"/>
                  </a:lnTo>
                  <a:lnTo>
                    <a:pt x="1135673" y="942643"/>
                  </a:lnTo>
                  <a:lnTo>
                    <a:pt x="1109937" y="980739"/>
                  </a:lnTo>
                  <a:lnTo>
                    <a:pt x="1081423" y="1016670"/>
                  </a:lnTo>
                  <a:lnTo>
                    <a:pt x="1050283" y="1050282"/>
                  </a:lnTo>
                  <a:lnTo>
                    <a:pt x="1016670" y="1081423"/>
                  </a:lnTo>
                  <a:lnTo>
                    <a:pt x="980739" y="1109937"/>
                  </a:lnTo>
                  <a:lnTo>
                    <a:pt x="942643" y="1135673"/>
                  </a:lnTo>
                  <a:lnTo>
                    <a:pt x="902535" y="1158475"/>
                  </a:lnTo>
                  <a:lnTo>
                    <a:pt x="860570" y="1178190"/>
                  </a:lnTo>
                  <a:lnTo>
                    <a:pt x="816900" y="1194666"/>
                  </a:lnTo>
                  <a:lnTo>
                    <a:pt x="771680" y="1207747"/>
                  </a:lnTo>
                  <a:lnTo>
                    <a:pt x="725063" y="1217281"/>
                  </a:lnTo>
                  <a:lnTo>
                    <a:pt x="677203" y="1223115"/>
                  </a:lnTo>
                  <a:lnTo>
                    <a:pt x="628253" y="1225093"/>
                  </a:lnTo>
                  <a:lnTo>
                    <a:pt x="628253" y="1256506"/>
                  </a:lnTo>
                  <a:lnTo>
                    <a:pt x="677354" y="1254616"/>
                  </a:lnTo>
                  <a:lnTo>
                    <a:pt x="725421" y="1249038"/>
                  </a:lnTo>
                  <a:lnTo>
                    <a:pt x="772315" y="1239913"/>
                  </a:lnTo>
                  <a:lnTo>
                    <a:pt x="817895" y="1227380"/>
                  </a:lnTo>
                  <a:lnTo>
                    <a:pt x="862022" y="1211579"/>
                  </a:lnTo>
                  <a:lnTo>
                    <a:pt x="904556" y="1192649"/>
                  </a:lnTo>
                  <a:lnTo>
                    <a:pt x="945358" y="1170731"/>
                  </a:lnTo>
                  <a:lnTo>
                    <a:pt x="984287" y="1145963"/>
                  </a:lnTo>
                  <a:lnTo>
                    <a:pt x="1021206" y="1118485"/>
                  </a:lnTo>
                  <a:lnTo>
                    <a:pt x="1055973" y="1088438"/>
                  </a:lnTo>
                  <a:lnTo>
                    <a:pt x="1088449" y="1055961"/>
                  </a:lnTo>
                  <a:lnTo>
                    <a:pt x="1118495" y="1021193"/>
                  </a:lnTo>
                  <a:lnTo>
                    <a:pt x="1145971" y="984274"/>
                  </a:lnTo>
                  <a:lnTo>
                    <a:pt x="1170738" y="945344"/>
                  </a:lnTo>
                  <a:lnTo>
                    <a:pt x="1192655" y="904542"/>
                  </a:lnTo>
                  <a:lnTo>
                    <a:pt x="1211583" y="862009"/>
                  </a:lnTo>
                  <a:lnTo>
                    <a:pt x="1227383" y="817883"/>
                  </a:lnTo>
                  <a:lnTo>
                    <a:pt x="1239915" y="772305"/>
                  </a:lnTo>
                  <a:lnTo>
                    <a:pt x="1249039" y="725414"/>
                  </a:lnTo>
                  <a:lnTo>
                    <a:pt x="1254616" y="677350"/>
                  </a:lnTo>
                  <a:lnTo>
                    <a:pt x="1256506" y="628253"/>
                  </a:lnTo>
                  <a:lnTo>
                    <a:pt x="1254621" y="579302"/>
                  </a:lnTo>
                  <a:lnTo>
                    <a:pt x="1249080" y="531442"/>
                  </a:lnTo>
                  <a:lnTo>
                    <a:pt x="1240036" y="484825"/>
                  </a:lnTo>
                  <a:lnTo>
                    <a:pt x="1227383" y="438622"/>
                  </a:lnTo>
                  <a:lnTo>
                    <a:pt x="1211583" y="394497"/>
                  </a:lnTo>
                  <a:lnTo>
                    <a:pt x="1192655" y="351963"/>
                  </a:lnTo>
                  <a:lnTo>
                    <a:pt x="1170738" y="311162"/>
                  </a:lnTo>
                  <a:lnTo>
                    <a:pt x="1145971" y="272232"/>
                  </a:lnTo>
                  <a:lnTo>
                    <a:pt x="1118495" y="235313"/>
                  </a:lnTo>
                  <a:lnTo>
                    <a:pt x="1088449" y="200545"/>
                  </a:lnTo>
                  <a:lnTo>
                    <a:pt x="1055973" y="168067"/>
                  </a:lnTo>
                  <a:lnTo>
                    <a:pt x="1021206" y="138020"/>
                  </a:lnTo>
                  <a:lnTo>
                    <a:pt x="984287" y="110543"/>
                  </a:lnTo>
                  <a:lnTo>
                    <a:pt x="945358" y="85775"/>
                  </a:lnTo>
                  <a:lnTo>
                    <a:pt x="904556" y="63856"/>
                  </a:lnTo>
                  <a:lnTo>
                    <a:pt x="862022" y="44926"/>
                  </a:lnTo>
                  <a:lnTo>
                    <a:pt x="817895" y="29125"/>
                  </a:lnTo>
                  <a:lnTo>
                    <a:pt x="772315" y="16592"/>
                  </a:lnTo>
                  <a:lnTo>
                    <a:pt x="725421" y="7467"/>
                  </a:lnTo>
                  <a:lnTo>
                    <a:pt x="677354" y="1890"/>
                  </a:lnTo>
                  <a:lnTo>
                    <a:pt x="628253" y="0"/>
                  </a:lnTo>
                  <a:close/>
                </a:path>
              </a:pathLst>
            </a:custGeom>
            <a:solidFill>
              <a:srgbClr val="4DA9A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2" name="object 22"/>
          <p:cNvGrpSpPr/>
          <p:nvPr/>
        </p:nvGrpSpPr>
        <p:grpSpPr>
          <a:xfrm>
            <a:off x="7883937" y="7972165"/>
            <a:ext cx="1256665" cy="1256665"/>
            <a:chOff x="7883937" y="7972165"/>
            <a:chExt cx="1256665" cy="1256665"/>
          </a:xfrm>
        </p:grpSpPr>
        <p:sp>
          <p:nvSpPr>
            <p:cNvPr id="23" name="object 23"/>
            <p:cNvSpPr/>
            <p:nvPr/>
          </p:nvSpPr>
          <p:spPr>
            <a:xfrm>
              <a:off x="7883937" y="7972165"/>
              <a:ext cx="1256665" cy="1256665"/>
            </a:xfrm>
            <a:custGeom>
              <a:avLst/>
              <a:gdLst/>
              <a:ahLst/>
              <a:cxnLst/>
              <a:rect l="l" t="t" r="r" b="b"/>
              <a:pathLst>
                <a:path w="1256665" h="1256665">
                  <a:moveTo>
                    <a:pt x="628253" y="0"/>
                  </a:moveTo>
                  <a:lnTo>
                    <a:pt x="579155" y="1890"/>
                  </a:lnTo>
                  <a:lnTo>
                    <a:pt x="531091" y="7467"/>
                  </a:lnTo>
                  <a:lnTo>
                    <a:pt x="484200" y="16592"/>
                  </a:lnTo>
                  <a:lnTo>
                    <a:pt x="438622" y="29125"/>
                  </a:lnTo>
                  <a:lnTo>
                    <a:pt x="394496" y="44926"/>
                  </a:lnTo>
                  <a:lnTo>
                    <a:pt x="351963" y="63856"/>
                  </a:lnTo>
                  <a:lnTo>
                    <a:pt x="311161" y="85774"/>
                  </a:lnTo>
                  <a:lnTo>
                    <a:pt x="272231" y="110542"/>
                  </a:lnTo>
                  <a:lnTo>
                    <a:pt x="235312" y="138020"/>
                  </a:lnTo>
                  <a:lnTo>
                    <a:pt x="200544" y="168067"/>
                  </a:lnTo>
                  <a:lnTo>
                    <a:pt x="168067" y="200544"/>
                  </a:lnTo>
                  <a:lnTo>
                    <a:pt x="138020" y="235312"/>
                  </a:lnTo>
                  <a:lnTo>
                    <a:pt x="110542" y="272231"/>
                  </a:lnTo>
                  <a:lnTo>
                    <a:pt x="85774" y="311161"/>
                  </a:lnTo>
                  <a:lnTo>
                    <a:pt x="63856" y="351963"/>
                  </a:lnTo>
                  <a:lnTo>
                    <a:pt x="44926" y="394496"/>
                  </a:lnTo>
                  <a:lnTo>
                    <a:pt x="29125" y="438622"/>
                  </a:lnTo>
                  <a:lnTo>
                    <a:pt x="16592" y="484200"/>
                  </a:lnTo>
                  <a:lnTo>
                    <a:pt x="7467" y="531091"/>
                  </a:lnTo>
                  <a:lnTo>
                    <a:pt x="1890" y="579155"/>
                  </a:lnTo>
                  <a:lnTo>
                    <a:pt x="0" y="628253"/>
                  </a:lnTo>
                  <a:lnTo>
                    <a:pt x="1890" y="677350"/>
                  </a:lnTo>
                  <a:lnTo>
                    <a:pt x="7467" y="725414"/>
                  </a:lnTo>
                  <a:lnTo>
                    <a:pt x="16592" y="772305"/>
                  </a:lnTo>
                  <a:lnTo>
                    <a:pt x="29125" y="817883"/>
                  </a:lnTo>
                  <a:lnTo>
                    <a:pt x="44926" y="862009"/>
                  </a:lnTo>
                  <a:lnTo>
                    <a:pt x="63856" y="904543"/>
                  </a:lnTo>
                  <a:lnTo>
                    <a:pt x="85774" y="945344"/>
                  </a:lnTo>
                  <a:lnTo>
                    <a:pt x="110542" y="984274"/>
                  </a:lnTo>
                  <a:lnTo>
                    <a:pt x="138020" y="1021193"/>
                  </a:lnTo>
                  <a:lnTo>
                    <a:pt x="168067" y="1055961"/>
                  </a:lnTo>
                  <a:lnTo>
                    <a:pt x="200544" y="1088438"/>
                  </a:lnTo>
                  <a:lnTo>
                    <a:pt x="235312" y="1118486"/>
                  </a:lnTo>
                  <a:lnTo>
                    <a:pt x="272231" y="1145963"/>
                  </a:lnTo>
                  <a:lnTo>
                    <a:pt x="311161" y="1170731"/>
                  </a:lnTo>
                  <a:lnTo>
                    <a:pt x="351963" y="1192649"/>
                  </a:lnTo>
                  <a:lnTo>
                    <a:pt x="394496" y="1211579"/>
                  </a:lnTo>
                  <a:lnTo>
                    <a:pt x="438622" y="1227380"/>
                  </a:lnTo>
                  <a:lnTo>
                    <a:pt x="484200" y="1239913"/>
                  </a:lnTo>
                  <a:lnTo>
                    <a:pt x="531091" y="1249038"/>
                  </a:lnTo>
                  <a:lnTo>
                    <a:pt x="579155" y="1254616"/>
                  </a:lnTo>
                  <a:lnTo>
                    <a:pt x="628253" y="1256506"/>
                  </a:lnTo>
                  <a:lnTo>
                    <a:pt x="677350" y="1254616"/>
                  </a:lnTo>
                  <a:lnTo>
                    <a:pt x="725414" y="1249038"/>
                  </a:lnTo>
                  <a:lnTo>
                    <a:pt x="772305" y="1239913"/>
                  </a:lnTo>
                  <a:lnTo>
                    <a:pt x="817883" y="1227380"/>
                  </a:lnTo>
                  <a:lnTo>
                    <a:pt x="862009" y="1211579"/>
                  </a:lnTo>
                  <a:lnTo>
                    <a:pt x="904543" y="1192649"/>
                  </a:lnTo>
                  <a:lnTo>
                    <a:pt x="945344" y="1170731"/>
                  </a:lnTo>
                  <a:lnTo>
                    <a:pt x="984274" y="1145963"/>
                  </a:lnTo>
                  <a:lnTo>
                    <a:pt x="1021193" y="1118486"/>
                  </a:lnTo>
                  <a:lnTo>
                    <a:pt x="1055961" y="1088438"/>
                  </a:lnTo>
                  <a:lnTo>
                    <a:pt x="1088438" y="1055961"/>
                  </a:lnTo>
                  <a:lnTo>
                    <a:pt x="1118486" y="1021193"/>
                  </a:lnTo>
                  <a:lnTo>
                    <a:pt x="1145963" y="984274"/>
                  </a:lnTo>
                  <a:lnTo>
                    <a:pt x="1170731" y="945344"/>
                  </a:lnTo>
                  <a:lnTo>
                    <a:pt x="1192649" y="904543"/>
                  </a:lnTo>
                  <a:lnTo>
                    <a:pt x="1211579" y="862009"/>
                  </a:lnTo>
                  <a:lnTo>
                    <a:pt x="1227380" y="817883"/>
                  </a:lnTo>
                  <a:lnTo>
                    <a:pt x="1239913" y="772305"/>
                  </a:lnTo>
                  <a:lnTo>
                    <a:pt x="1249038" y="725414"/>
                  </a:lnTo>
                  <a:lnTo>
                    <a:pt x="1254616" y="677350"/>
                  </a:lnTo>
                  <a:lnTo>
                    <a:pt x="1256506" y="628253"/>
                  </a:lnTo>
                  <a:lnTo>
                    <a:pt x="1254616" y="579155"/>
                  </a:lnTo>
                  <a:lnTo>
                    <a:pt x="1249038" y="531091"/>
                  </a:lnTo>
                  <a:lnTo>
                    <a:pt x="1239913" y="484200"/>
                  </a:lnTo>
                  <a:lnTo>
                    <a:pt x="1227380" y="438622"/>
                  </a:lnTo>
                  <a:lnTo>
                    <a:pt x="1211579" y="394496"/>
                  </a:lnTo>
                  <a:lnTo>
                    <a:pt x="1192649" y="351963"/>
                  </a:lnTo>
                  <a:lnTo>
                    <a:pt x="1170731" y="311161"/>
                  </a:lnTo>
                  <a:lnTo>
                    <a:pt x="1145963" y="272231"/>
                  </a:lnTo>
                  <a:lnTo>
                    <a:pt x="1118486" y="235312"/>
                  </a:lnTo>
                  <a:lnTo>
                    <a:pt x="1088438" y="200544"/>
                  </a:lnTo>
                  <a:lnTo>
                    <a:pt x="1055961" y="168067"/>
                  </a:lnTo>
                  <a:lnTo>
                    <a:pt x="1021193" y="138020"/>
                  </a:lnTo>
                  <a:lnTo>
                    <a:pt x="984274" y="110542"/>
                  </a:lnTo>
                  <a:lnTo>
                    <a:pt x="945344" y="85774"/>
                  </a:lnTo>
                  <a:lnTo>
                    <a:pt x="904543" y="63856"/>
                  </a:lnTo>
                  <a:lnTo>
                    <a:pt x="862009" y="44926"/>
                  </a:lnTo>
                  <a:lnTo>
                    <a:pt x="817883" y="29125"/>
                  </a:lnTo>
                  <a:lnTo>
                    <a:pt x="772305" y="16592"/>
                  </a:lnTo>
                  <a:lnTo>
                    <a:pt x="725414" y="7467"/>
                  </a:lnTo>
                  <a:lnTo>
                    <a:pt x="677350" y="1890"/>
                  </a:lnTo>
                  <a:lnTo>
                    <a:pt x="62825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7883937" y="7972165"/>
              <a:ext cx="1256665" cy="1256665"/>
            </a:xfrm>
            <a:custGeom>
              <a:avLst/>
              <a:gdLst/>
              <a:ahLst/>
              <a:cxnLst/>
              <a:rect l="l" t="t" r="r" b="b"/>
              <a:pathLst>
                <a:path w="1256665" h="1256665">
                  <a:moveTo>
                    <a:pt x="628253" y="0"/>
                  </a:moveTo>
                  <a:lnTo>
                    <a:pt x="579155" y="1890"/>
                  </a:lnTo>
                  <a:lnTo>
                    <a:pt x="531091" y="7467"/>
                  </a:lnTo>
                  <a:lnTo>
                    <a:pt x="484200" y="16592"/>
                  </a:lnTo>
                  <a:lnTo>
                    <a:pt x="438622" y="29125"/>
                  </a:lnTo>
                  <a:lnTo>
                    <a:pt x="394497" y="44926"/>
                  </a:lnTo>
                  <a:lnTo>
                    <a:pt x="351963" y="63856"/>
                  </a:lnTo>
                  <a:lnTo>
                    <a:pt x="311162" y="85775"/>
                  </a:lnTo>
                  <a:lnTo>
                    <a:pt x="272232" y="110543"/>
                  </a:lnTo>
                  <a:lnTo>
                    <a:pt x="235313" y="138020"/>
                  </a:lnTo>
                  <a:lnTo>
                    <a:pt x="200545" y="168067"/>
                  </a:lnTo>
                  <a:lnTo>
                    <a:pt x="168067" y="200545"/>
                  </a:lnTo>
                  <a:lnTo>
                    <a:pt x="138020" y="235313"/>
                  </a:lnTo>
                  <a:lnTo>
                    <a:pt x="110543" y="272232"/>
                  </a:lnTo>
                  <a:lnTo>
                    <a:pt x="85775" y="311162"/>
                  </a:lnTo>
                  <a:lnTo>
                    <a:pt x="63856" y="351963"/>
                  </a:lnTo>
                  <a:lnTo>
                    <a:pt x="44926" y="394497"/>
                  </a:lnTo>
                  <a:lnTo>
                    <a:pt x="29125" y="438622"/>
                  </a:lnTo>
                  <a:lnTo>
                    <a:pt x="16592" y="484200"/>
                  </a:lnTo>
                  <a:lnTo>
                    <a:pt x="7467" y="531091"/>
                  </a:lnTo>
                  <a:lnTo>
                    <a:pt x="1890" y="579155"/>
                  </a:lnTo>
                  <a:lnTo>
                    <a:pt x="0" y="628253"/>
                  </a:lnTo>
                  <a:lnTo>
                    <a:pt x="1884" y="677203"/>
                  </a:lnTo>
                  <a:lnTo>
                    <a:pt x="7426" y="725063"/>
                  </a:lnTo>
                  <a:lnTo>
                    <a:pt x="7467" y="725414"/>
                  </a:lnTo>
                  <a:lnTo>
                    <a:pt x="16471" y="771680"/>
                  </a:lnTo>
                  <a:lnTo>
                    <a:pt x="16592" y="772305"/>
                  </a:lnTo>
                  <a:lnTo>
                    <a:pt x="29125" y="817883"/>
                  </a:lnTo>
                  <a:lnTo>
                    <a:pt x="44926" y="862009"/>
                  </a:lnTo>
                  <a:lnTo>
                    <a:pt x="63856" y="904542"/>
                  </a:lnTo>
                  <a:lnTo>
                    <a:pt x="85775" y="945344"/>
                  </a:lnTo>
                  <a:lnTo>
                    <a:pt x="110543" y="984274"/>
                  </a:lnTo>
                  <a:lnTo>
                    <a:pt x="138020" y="1021193"/>
                  </a:lnTo>
                  <a:lnTo>
                    <a:pt x="168067" y="1055961"/>
                  </a:lnTo>
                  <a:lnTo>
                    <a:pt x="200545" y="1088438"/>
                  </a:lnTo>
                  <a:lnTo>
                    <a:pt x="235313" y="1118485"/>
                  </a:lnTo>
                  <a:lnTo>
                    <a:pt x="272232" y="1145963"/>
                  </a:lnTo>
                  <a:lnTo>
                    <a:pt x="311162" y="1170731"/>
                  </a:lnTo>
                  <a:lnTo>
                    <a:pt x="351963" y="1192649"/>
                  </a:lnTo>
                  <a:lnTo>
                    <a:pt x="394497" y="1211579"/>
                  </a:lnTo>
                  <a:lnTo>
                    <a:pt x="438622" y="1227380"/>
                  </a:lnTo>
                  <a:lnTo>
                    <a:pt x="484200" y="1239913"/>
                  </a:lnTo>
                  <a:lnTo>
                    <a:pt x="531091" y="1249038"/>
                  </a:lnTo>
                  <a:lnTo>
                    <a:pt x="579155" y="1254616"/>
                  </a:lnTo>
                  <a:lnTo>
                    <a:pt x="628253" y="1256506"/>
                  </a:lnTo>
                  <a:lnTo>
                    <a:pt x="628253" y="1225093"/>
                  </a:lnTo>
                  <a:lnTo>
                    <a:pt x="579303" y="1223115"/>
                  </a:lnTo>
                  <a:lnTo>
                    <a:pt x="531442" y="1217281"/>
                  </a:lnTo>
                  <a:lnTo>
                    <a:pt x="484825" y="1207747"/>
                  </a:lnTo>
                  <a:lnTo>
                    <a:pt x="439605" y="1194666"/>
                  </a:lnTo>
                  <a:lnTo>
                    <a:pt x="395936" y="1178190"/>
                  </a:lnTo>
                  <a:lnTo>
                    <a:pt x="353970" y="1158475"/>
                  </a:lnTo>
                  <a:lnTo>
                    <a:pt x="313863" y="1135673"/>
                  </a:lnTo>
                  <a:lnTo>
                    <a:pt x="275767" y="1109937"/>
                  </a:lnTo>
                  <a:lnTo>
                    <a:pt x="239835" y="1081423"/>
                  </a:lnTo>
                  <a:lnTo>
                    <a:pt x="206223" y="1050282"/>
                  </a:lnTo>
                  <a:lnTo>
                    <a:pt x="175082" y="1016670"/>
                  </a:lnTo>
                  <a:lnTo>
                    <a:pt x="146568" y="980739"/>
                  </a:lnTo>
                  <a:lnTo>
                    <a:pt x="120833" y="942643"/>
                  </a:lnTo>
                  <a:lnTo>
                    <a:pt x="98031" y="902535"/>
                  </a:lnTo>
                  <a:lnTo>
                    <a:pt x="78315" y="860570"/>
                  </a:lnTo>
                  <a:lnTo>
                    <a:pt x="61840" y="816900"/>
                  </a:lnTo>
                  <a:lnTo>
                    <a:pt x="48758" y="771680"/>
                  </a:lnTo>
                  <a:lnTo>
                    <a:pt x="39296" y="725414"/>
                  </a:lnTo>
                  <a:lnTo>
                    <a:pt x="39224" y="725063"/>
                  </a:lnTo>
                  <a:lnTo>
                    <a:pt x="33409" y="677350"/>
                  </a:lnTo>
                  <a:lnTo>
                    <a:pt x="31412" y="628253"/>
                  </a:lnTo>
                  <a:lnTo>
                    <a:pt x="33391" y="579302"/>
                  </a:lnTo>
                  <a:lnTo>
                    <a:pt x="39224" y="531442"/>
                  </a:lnTo>
                  <a:lnTo>
                    <a:pt x="48758" y="484825"/>
                  </a:lnTo>
                  <a:lnTo>
                    <a:pt x="61840" y="439605"/>
                  </a:lnTo>
                  <a:lnTo>
                    <a:pt x="78315" y="395936"/>
                  </a:lnTo>
                  <a:lnTo>
                    <a:pt x="98031" y="353970"/>
                  </a:lnTo>
                  <a:lnTo>
                    <a:pt x="120833" y="313863"/>
                  </a:lnTo>
                  <a:lnTo>
                    <a:pt x="146568" y="275767"/>
                  </a:lnTo>
                  <a:lnTo>
                    <a:pt x="175082" y="239835"/>
                  </a:lnTo>
                  <a:lnTo>
                    <a:pt x="206223" y="206223"/>
                  </a:lnTo>
                  <a:lnTo>
                    <a:pt x="239835" y="175082"/>
                  </a:lnTo>
                  <a:lnTo>
                    <a:pt x="275767" y="146568"/>
                  </a:lnTo>
                  <a:lnTo>
                    <a:pt x="313863" y="120833"/>
                  </a:lnTo>
                  <a:lnTo>
                    <a:pt x="353970" y="98030"/>
                  </a:lnTo>
                  <a:lnTo>
                    <a:pt x="395936" y="78315"/>
                  </a:lnTo>
                  <a:lnTo>
                    <a:pt x="439605" y="61839"/>
                  </a:lnTo>
                  <a:lnTo>
                    <a:pt x="484825" y="48758"/>
                  </a:lnTo>
                  <a:lnTo>
                    <a:pt x="531442" y="39224"/>
                  </a:lnTo>
                  <a:lnTo>
                    <a:pt x="579303" y="33391"/>
                  </a:lnTo>
                  <a:lnTo>
                    <a:pt x="628253" y="31412"/>
                  </a:lnTo>
                  <a:lnTo>
                    <a:pt x="628253" y="0"/>
                  </a:lnTo>
                  <a:close/>
                </a:path>
                <a:path w="1256665" h="1256665">
                  <a:moveTo>
                    <a:pt x="628253" y="0"/>
                  </a:moveTo>
                  <a:lnTo>
                    <a:pt x="628253" y="31412"/>
                  </a:lnTo>
                  <a:lnTo>
                    <a:pt x="677203" y="33391"/>
                  </a:lnTo>
                  <a:lnTo>
                    <a:pt x="725063" y="39224"/>
                  </a:lnTo>
                  <a:lnTo>
                    <a:pt x="771680" y="48758"/>
                  </a:lnTo>
                  <a:lnTo>
                    <a:pt x="816900" y="61839"/>
                  </a:lnTo>
                  <a:lnTo>
                    <a:pt x="860570" y="78315"/>
                  </a:lnTo>
                  <a:lnTo>
                    <a:pt x="902535" y="98030"/>
                  </a:lnTo>
                  <a:lnTo>
                    <a:pt x="942643" y="120833"/>
                  </a:lnTo>
                  <a:lnTo>
                    <a:pt x="980739" y="146568"/>
                  </a:lnTo>
                  <a:lnTo>
                    <a:pt x="1016670" y="175082"/>
                  </a:lnTo>
                  <a:lnTo>
                    <a:pt x="1050282" y="206223"/>
                  </a:lnTo>
                  <a:lnTo>
                    <a:pt x="1081423" y="239835"/>
                  </a:lnTo>
                  <a:lnTo>
                    <a:pt x="1109937" y="275767"/>
                  </a:lnTo>
                  <a:lnTo>
                    <a:pt x="1135673" y="313863"/>
                  </a:lnTo>
                  <a:lnTo>
                    <a:pt x="1158475" y="353970"/>
                  </a:lnTo>
                  <a:lnTo>
                    <a:pt x="1178190" y="395936"/>
                  </a:lnTo>
                  <a:lnTo>
                    <a:pt x="1194666" y="439605"/>
                  </a:lnTo>
                  <a:lnTo>
                    <a:pt x="1207747" y="484825"/>
                  </a:lnTo>
                  <a:lnTo>
                    <a:pt x="1217210" y="531091"/>
                  </a:lnTo>
                  <a:lnTo>
                    <a:pt x="1223097" y="579155"/>
                  </a:lnTo>
                  <a:lnTo>
                    <a:pt x="1225093" y="628253"/>
                  </a:lnTo>
                  <a:lnTo>
                    <a:pt x="1223115" y="677203"/>
                  </a:lnTo>
                  <a:lnTo>
                    <a:pt x="1217281" y="725063"/>
                  </a:lnTo>
                  <a:lnTo>
                    <a:pt x="1207747" y="771680"/>
                  </a:lnTo>
                  <a:lnTo>
                    <a:pt x="1194666" y="816900"/>
                  </a:lnTo>
                  <a:lnTo>
                    <a:pt x="1178190" y="860570"/>
                  </a:lnTo>
                  <a:lnTo>
                    <a:pt x="1158475" y="902535"/>
                  </a:lnTo>
                  <a:lnTo>
                    <a:pt x="1135673" y="942643"/>
                  </a:lnTo>
                  <a:lnTo>
                    <a:pt x="1109937" y="980739"/>
                  </a:lnTo>
                  <a:lnTo>
                    <a:pt x="1081423" y="1016670"/>
                  </a:lnTo>
                  <a:lnTo>
                    <a:pt x="1050282" y="1050282"/>
                  </a:lnTo>
                  <a:lnTo>
                    <a:pt x="1016670" y="1081423"/>
                  </a:lnTo>
                  <a:lnTo>
                    <a:pt x="980739" y="1109937"/>
                  </a:lnTo>
                  <a:lnTo>
                    <a:pt x="942643" y="1135673"/>
                  </a:lnTo>
                  <a:lnTo>
                    <a:pt x="902535" y="1158475"/>
                  </a:lnTo>
                  <a:lnTo>
                    <a:pt x="860570" y="1178190"/>
                  </a:lnTo>
                  <a:lnTo>
                    <a:pt x="816900" y="1194666"/>
                  </a:lnTo>
                  <a:lnTo>
                    <a:pt x="771680" y="1207747"/>
                  </a:lnTo>
                  <a:lnTo>
                    <a:pt x="725063" y="1217281"/>
                  </a:lnTo>
                  <a:lnTo>
                    <a:pt x="677203" y="1223115"/>
                  </a:lnTo>
                  <a:lnTo>
                    <a:pt x="628253" y="1225093"/>
                  </a:lnTo>
                  <a:lnTo>
                    <a:pt x="628253" y="1256506"/>
                  </a:lnTo>
                  <a:lnTo>
                    <a:pt x="677351" y="1254616"/>
                  </a:lnTo>
                  <a:lnTo>
                    <a:pt x="725417" y="1249038"/>
                  </a:lnTo>
                  <a:lnTo>
                    <a:pt x="772308" y="1239913"/>
                  </a:lnTo>
                  <a:lnTo>
                    <a:pt x="817887" y="1227380"/>
                  </a:lnTo>
                  <a:lnTo>
                    <a:pt x="862013" y="1211579"/>
                  </a:lnTo>
                  <a:lnTo>
                    <a:pt x="904547" y="1192649"/>
                  </a:lnTo>
                  <a:lnTo>
                    <a:pt x="945348" y="1170731"/>
                  </a:lnTo>
                  <a:lnTo>
                    <a:pt x="984278" y="1145963"/>
                  </a:lnTo>
                  <a:lnTo>
                    <a:pt x="1021197" y="1118485"/>
                  </a:lnTo>
                  <a:lnTo>
                    <a:pt x="1055965" y="1088438"/>
                  </a:lnTo>
                  <a:lnTo>
                    <a:pt x="1088442" y="1055961"/>
                  </a:lnTo>
                  <a:lnTo>
                    <a:pt x="1118489" y="1021193"/>
                  </a:lnTo>
                  <a:lnTo>
                    <a:pt x="1145966" y="984274"/>
                  </a:lnTo>
                  <a:lnTo>
                    <a:pt x="1170733" y="945344"/>
                  </a:lnTo>
                  <a:lnTo>
                    <a:pt x="1192651" y="904542"/>
                  </a:lnTo>
                  <a:lnTo>
                    <a:pt x="1211580" y="862009"/>
                  </a:lnTo>
                  <a:lnTo>
                    <a:pt x="1227381" y="817883"/>
                  </a:lnTo>
                  <a:lnTo>
                    <a:pt x="1239914" y="772305"/>
                  </a:lnTo>
                  <a:lnTo>
                    <a:pt x="1249038" y="725414"/>
                  </a:lnTo>
                  <a:lnTo>
                    <a:pt x="1254616" y="677350"/>
                  </a:lnTo>
                  <a:lnTo>
                    <a:pt x="1256506" y="628253"/>
                  </a:lnTo>
                  <a:lnTo>
                    <a:pt x="1254621" y="579302"/>
                  </a:lnTo>
                  <a:lnTo>
                    <a:pt x="1249079" y="531442"/>
                  </a:lnTo>
                  <a:lnTo>
                    <a:pt x="1249038" y="531091"/>
                  </a:lnTo>
                  <a:lnTo>
                    <a:pt x="1240035" y="484825"/>
                  </a:lnTo>
                  <a:lnTo>
                    <a:pt x="1239914" y="484200"/>
                  </a:lnTo>
                  <a:lnTo>
                    <a:pt x="1227381" y="438622"/>
                  </a:lnTo>
                  <a:lnTo>
                    <a:pt x="1211580" y="394497"/>
                  </a:lnTo>
                  <a:lnTo>
                    <a:pt x="1192651" y="351963"/>
                  </a:lnTo>
                  <a:lnTo>
                    <a:pt x="1170733" y="311162"/>
                  </a:lnTo>
                  <a:lnTo>
                    <a:pt x="1145966" y="272232"/>
                  </a:lnTo>
                  <a:lnTo>
                    <a:pt x="1118489" y="235313"/>
                  </a:lnTo>
                  <a:lnTo>
                    <a:pt x="1088442" y="200545"/>
                  </a:lnTo>
                  <a:lnTo>
                    <a:pt x="1055965" y="168067"/>
                  </a:lnTo>
                  <a:lnTo>
                    <a:pt x="1021197" y="138020"/>
                  </a:lnTo>
                  <a:lnTo>
                    <a:pt x="984278" y="110543"/>
                  </a:lnTo>
                  <a:lnTo>
                    <a:pt x="945348" y="85775"/>
                  </a:lnTo>
                  <a:lnTo>
                    <a:pt x="904547" y="63856"/>
                  </a:lnTo>
                  <a:lnTo>
                    <a:pt x="862013" y="44926"/>
                  </a:lnTo>
                  <a:lnTo>
                    <a:pt x="817887" y="29125"/>
                  </a:lnTo>
                  <a:lnTo>
                    <a:pt x="772308" y="16592"/>
                  </a:lnTo>
                  <a:lnTo>
                    <a:pt x="725417" y="7467"/>
                  </a:lnTo>
                  <a:lnTo>
                    <a:pt x="677351" y="1890"/>
                  </a:lnTo>
                  <a:lnTo>
                    <a:pt x="628253" y="0"/>
                  </a:lnTo>
                  <a:close/>
                </a:path>
              </a:pathLst>
            </a:custGeom>
            <a:solidFill>
              <a:srgbClr val="1D988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5" name="object 25"/>
          <p:cNvGrpSpPr/>
          <p:nvPr/>
        </p:nvGrpSpPr>
        <p:grpSpPr>
          <a:xfrm>
            <a:off x="14514008" y="7972165"/>
            <a:ext cx="1256665" cy="1256665"/>
            <a:chOff x="14514008" y="7972165"/>
            <a:chExt cx="1256665" cy="1256665"/>
          </a:xfrm>
        </p:grpSpPr>
        <p:sp>
          <p:nvSpPr>
            <p:cNvPr id="26" name="object 26"/>
            <p:cNvSpPr/>
            <p:nvPr/>
          </p:nvSpPr>
          <p:spPr>
            <a:xfrm>
              <a:off x="14514008" y="7972165"/>
              <a:ext cx="1256665" cy="1256665"/>
            </a:xfrm>
            <a:custGeom>
              <a:avLst/>
              <a:gdLst/>
              <a:ahLst/>
              <a:cxnLst/>
              <a:rect l="l" t="t" r="r" b="b"/>
              <a:pathLst>
                <a:path w="1256665" h="1256665">
                  <a:moveTo>
                    <a:pt x="628253" y="0"/>
                  </a:moveTo>
                  <a:lnTo>
                    <a:pt x="579155" y="1890"/>
                  </a:lnTo>
                  <a:lnTo>
                    <a:pt x="531091" y="7467"/>
                  </a:lnTo>
                  <a:lnTo>
                    <a:pt x="484200" y="16592"/>
                  </a:lnTo>
                  <a:lnTo>
                    <a:pt x="438622" y="29125"/>
                  </a:lnTo>
                  <a:lnTo>
                    <a:pt x="394496" y="44926"/>
                  </a:lnTo>
                  <a:lnTo>
                    <a:pt x="351963" y="63856"/>
                  </a:lnTo>
                  <a:lnTo>
                    <a:pt x="311161" y="85774"/>
                  </a:lnTo>
                  <a:lnTo>
                    <a:pt x="272231" y="110542"/>
                  </a:lnTo>
                  <a:lnTo>
                    <a:pt x="235312" y="138020"/>
                  </a:lnTo>
                  <a:lnTo>
                    <a:pt x="200544" y="168067"/>
                  </a:lnTo>
                  <a:lnTo>
                    <a:pt x="168067" y="200544"/>
                  </a:lnTo>
                  <a:lnTo>
                    <a:pt x="138020" y="235312"/>
                  </a:lnTo>
                  <a:lnTo>
                    <a:pt x="110542" y="272231"/>
                  </a:lnTo>
                  <a:lnTo>
                    <a:pt x="85774" y="311161"/>
                  </a:lnTo>
                  <a:lnTo>
                    <a:pt x="63856" y="351963"/>
                  </a:lnTo>
                  <a:lnTo>
                    <a:pt x="44926" y="394496"/>
                  </a:lnTo>
                  <a:lnTo>
                    <a:pt x="29125" y="438622"/>
                  </a:lnTo>
                  <a:lnTo>
                    <a:pt x="16592" y="484200"/>
                  </a:lnTo>
                  <a:lnTo>
                    <a:pt x="7467" y="531091"/>
                  </a:lnTo>
                  <a:lnTo>
                    <a:pt x="1890" y="579155"/>
                  </a:lnTo>
                  <a:lnTo>
                    <a:pt x="0" y="628253"/>
                  </a:lnTo>
                  <a:lnTo>
                    <a:pt x="1890" y="677350"/>
                  </a:lnTo>
                  <a:lnTo>
                    <a:pt x="7467" y="725414"/>
                  </a:lnTo>
                  <a:lnTo>
                    <a:pt x="16592" y="772305"/>
                  </a:lnTo>
                  <a:lnTo>
                    <a:pt x="29125" y="817883"/>
                  </a:lnTo>
                  <a:lnTo>
                    <a:pt x="44926" y="862009"/>
                  </a:lnTo>
                  <a:lnTo>
                    <a:pt x="63856" y="904543"/>
                  </a:lnTo>
                  <a:lnTo>
                    <a:pt x="85774" y="945344"/>
                  </a:lnTo>
                  <a:lnTo>
                    <a:pt x="110542" y="984274"/>
                  </a:lnTo>
                  <a:lnTo>
                    <a:pt x="138020" y="1021193"/>
                  </a:lnTo>
                  <a:lnTo>
                    <a:pt x="168067" y="1055961"/>
                  </a:lnTo>
                  <a:lnTo>
                    <a:pt x="200544" y="1088438"/>
                  </a:lnTo>
                  <a:lnTo>
                    <a:pt x="235312" y="1118486"/>
                  </a:lnTo>
                  <a:lnTo>
                    <a:pt x="272231" y="1145963"/>
                  </a:lnTo>
                  <a:lnTo>
                    <a:pt x="311161" y="1170731"/>
                  </a:lnTo>
                  <a:lnTo>
                    <a:pt x="351963" y="1192649"/>
                  </a:lnTo>
                  <a:lnTo>
                    <a:pt x="394496" y="1211579"/>
                  </a:lnTo>
                  <a:lnTo>
                    <a:pt x="438622" y="1227380"/>
                  </a:lnTo>
                  <a:lnTo>
                    <a:pt x="484200" y="1239913"/>
                  </a:lnTo>
                  <a:lnTo>
                    <a:pt x="531091" y="1249038"/>
                  </a:lnTo>
                  <a:lnTo>
                    <a:pt x="579155" y="1254616"/>
                  </a:lnTo>
                  <a:lnTo>
                    <a:pt x="628253" y="1256506"/>
                  </a:lnTo>
                  <a:lnTo>
                    <a:pt x="677350" y="1254616"/>
                  </a:lnTo>
                  <a:lnTo>
                    <a:pt x="725414" y="1249038"/>
                  </a:lnTo>
                  <a:lnTo>
                    <a:pt x="772305" y="1239913"/>
                  </a:lnTo>
                  <a:lnTo>
                    <a:pt x="817883" y="1227380"/>
                  </a:lnTo>
                  <a:lnTo>
                    <a:pt x="862009" y="1211579"/>
                  </a:lnTo>
                  <a:lnTo>
                    <a:pt x="904543" y="1192649"/>
                  </a:lnTo>
                  <a:lnTo>
                    <a:pt x="945344" y="1170731"/>
                  </a:lnTo>
                  <a:lnTo>
                    <a:pt x="984274" y="1145963"/>
                  </a:lnTo>
                  <a:lnTo>
                    <a:pt x="1021193" y="1118486"/>
                  </a:lnTo>
                  <a:lnTo>
                    <a:pt x="1055961" y="1088438"/>
                  </a:lnTo>
                  <a:lnTo>
                    <a:pt x="1088438" y="1055961"/>
                  </a:lnTo>
                  <a:lnTo>
                    <a:pt x="1118486" y="1021193"/>
                  </a:lnTo>
                  <a:lnTo>
                    <a:pt x="1145963" y="984274"/>
                  </a:lnTo>
                  <a:lnTo>
                    <a:pt x="1170731" y="945344"/>
                  </a:lnTo>
                  <a:lnTo>
                    <a:pt x="1192649" y="904543"/>
                  </a:lnTo>
                  <a:lnTo>
                    <a:pt x="1211579" y="862009"/>
                  </a:lnTo>
                  <a:lnTo>
                    <a:pt x="1227380" y="817883"/>
                  </a:lnTo>
                  <a:lnTo>
                    <a:pt x="1239913" y="772305"/>
                  </a:lnTo>
                  <a:lnTo>
                    <a:pt x="1249038" y="725414"/>
                  </a:lnTo>
                  <a:lnTo>
                    <a:pt x="1254616" y="677350"/>
                  </a:lnTo>
                  <a:lnTo>
                    <a:pt x="1256506" y="628253"/>
                  </a:lnTo>
                  <a:lnTo>
                    <a:pt x="1254616" y="579155"/>
                  </a:lnTo>
                  <a:lnTo>
                    <a:pt x="1249038" y="531091"/>
                  </a:lnTo>
                  <a:lnTo>
                    <a:pt x="1239913" y="484200"/>
                  </a:lnTo>
                  <a:lnTo>
                    <a:pt x="1227380" y="438622"/>
                  </a:lnTo>
                  <a:lnTo>
                    <a:pt x="1211579" y="394496"/>
                  </a:lnTo>
                  <a:lnTo>
                    <a:pt x="1192649" y="351963"/>
                  </a:lnTo>
                  <a:lnTo>
                    <a:pt x="1170731" y="311161"/>
                  </a:lnTo>
                  <a:lnTo>
                    <a:pt x="1145963" y="272231"/>
                  </a:lnTo>
                  <a:lnTo>
                    <a:pt x="1118486" y="235312"/>
                  </a:lnTo>
                  <a:lnTo>
                    <a:pt x="1088438" y="200544"/>
                  </a:lnTo>
                  <a:lnTo>
                    <a:pt x="1055961" y="168067"/>
                  </a:lnTo>
                  <a:lnTo>
                    <a:pt x="1021193" y="138020"/>
                  </a:lnTo>
                  <a:lnTo>
                    <a:pt x="984274" y="110542"/>
                  </a:lnTo>
                  <a:lnTo>
                    <a:pt x="945344" y="85774"/>
                  </a:lnTo>
                  <a:lnTo>
                    <a:pt x="904543" y="63856"/>
                  </a:lnTo>
                  <a:lnTo>
                    <a:pt x="862009" y="44926"/>
                  </a:lnTo>
                  <a:lnTo>
                    <a:pt x="817883" y="29125"/>
                  </a:lnTo>
                  <a:lnTo>
                    <a:pt x="772305" y="16592"/>
                  </a:lnTo>
                  <a:lnTo>
                    <a:pt x="725414" y="7467"/>
                  </a:lnTo>
                  <a:lnTo>
                    <a:pt x="677350" y="1890"/>
                  </a:lnTo>
                  <a:lnTo>
                    <a:pt x="62825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14514008" y="7972165"/>
              <a:ext cx="1256665" cy="1256665"/>
            </a:xfrm>
            <a:custGeom>
              <a:avLst/>
              <a:gdLst/>
              <a:ahLst/>
              <a:cxnLst/>
              <a:rect l="l" t="t" r="r" b="b"/>
              <a:pathLst>
                <a:path w="1256665" h="1256665">
                  <a:moveTo>
                    <a:pt x="628253" y="0"/>
                  </a:moveTo>
                  <a:lnTo>
                    <a:pt x="579151" y="1890"/>
                  </a:lnTo>
                  <a:lnTo>
                    <a:pt x="531084" y="7467"/>
                  </a:lnTo>
                  <a:lnTo>
                    <a:pt x="484190" y="16592"/>
                  </a:lnTo>
                  <a:lnTo>
                    <a:pt x="438610" y="29125"/>
                  </a:lnTo>
                  <a:lnTo>
                    <a:pt x="394484" y="44926"/>
                  </a:lnTo>
                  <a:lnTo>
                    <a:pt x="351949" y="63856"/>
                  </a:lnTo>
                  <a:lnTo>
                    <a:pt x="311148" y="85775"/>
                  </a:lnTo>
                  <a:lnTo>
                    <a:pt x="272218" y="110543"/>
                  </a:lnTo>
                  <a:lnTo>
                    <a:pt x="235300" y="138020"/>
                  </a:lnTo>
                  <a:lnTo>
                    <a:pt x="200532" y="168067"/>
                  </a:lnTo>
                  <a:lnTo>
                    <a:pt x="168056" y="200545"/>
                  </a:lnTo>
                  <a:lnTo>
                    <a:pt x="138010" y="235313"/>
                  </a:lnTo>
                  <a:lnTo>
                    <a:pt x="110534" y="272232"/>
                  </a:lnTo>
                  <a:lnTo>
                    <a:pt x="85768" y="311162"/>
                  </a:lnTo>
                  <a:lnTo>
                    <a:pt x="63851" y="351963"/>
                  </a:lnTo>
                  <a:lnTo>
                    <a:pt x="44922" y="394497"/>
                  </a:lnTo>
                  <a:lnTo>
                    <a:pt x="29122" y="438622"/>
                  </a:lnTo>
                  <a:lnTo>
                    <a:pt x="16591" y="484200"/>
                  </a:lnTo>
                  <a:lnTo>
                    <a:pt x="7466" y="531091"/>
                  </a:lnTo>
                  <a:lnTo>
                    <a:pt x="1889" y="579155"/>
                  </a:lnTo>
                  <a:lnTo>
                    <a:pt x="0" y="628253"/>
                  </a:lnTo>
                  <a:lnTo>
                    <a:pt x="1884" y="677203"/>
                  </a:lnTo>
                  <a:lnTo>
                    <a:pt x="7426" y="725063"/>
                  </a:lnTo>
                  <a:lnTo>
                    <a:pt x="7466" y="725414"/>
                  </a:lnTo>
                  <a:lnTo>
                    <a:pt x="16469" y="771680"/>
                  </a:lnTo>
                  <a:lnTo>
                    <a:pt x="16591" y="772305"/>
                  </a:lnTo>
                  <a:lnTo>
                    <a:pt x="29122" y="817883"/>
                  </a:lnTo>
                  <a:lnTo>
                    <a:pt x="44922" y="862009"/>
                  </a:lnTo>
                  <a:lnTo>
                    <a:pt x="63851" y="904542"/>
                  </a:lnTo>
                  <a:lnTo>
                    <a:pt x="85768" y="945344"/>
                  </a:lnTo>
                  <a:lnTo>
                    <a:pt x="110534" y="984274"/>
                  </a:lnTo>
                  <a:lnTo>
                    <a:pt x="138010" y="1021193"/>
                  </a:lnTo>
                  <a:lnTo>
                    <a:pt x="168056" y="1055961"/>
                  </a:lnTo>
                  <a:lnTo>
                    <a:pt x="200532" y="1088438"/>
                  </a:lnTo>
                  <a:lnTo>
                    <a:pt x="235300" y="1118485"/>
                  </a:lnTo>
                  <a:lnTo>
                    <a:pt x="272218" y="1145963"/>
                  </a:lnTo>
                  <a:lnTo>
                    <a:pt x="311148" y="1170731"/>
                  </a:lnTo>
                  <a:lnTo>
                    <a:pt x="351949" y="1192649"/>
                  </a:lnTo>
                  <a:lnTo>
                    <a:pt x="394484" y="1211579"/>
                  </a:lnTo>
                  <a:lnTo>
                    <a:pt x="438610" y="1227380"/>
                  </a:lnTo>
                  <a:lnTo>
                    <a:pt x="484190" y="1239913"/>
                  </a:lnTo>
                  <a:lnTo>
                    <a:pt x="531084" y="1249038"/>
                  </a:lnTo>
                  <a:lnTo>
                    <a:pt x="579151" y="1254616"/>
                  </a:lnTo>
                  <a:lnTo>
                    <a:pt x="628253" y="1256506"/>
                  </a:lnTo>
                  <a:lnTo>
                    <a:pt x="628253" y="1225093"/>
                  </a:lnTo>
                  <a:lnTo>
                    <a:pt x="579303" y="1223115"/>
                  </a:lnTo>
                  <a:lnTo>
                    <a:pt x="531442" y="1217281"/>
                  </a:lnTo>
                  <a:lnTo>
                    <a:pt x="484825" y="1207747"/>
                  </a:lnTo>
                  <a:lnTo>
                    <a:pt x="439605" y="1194666"/>
                  </a:lnTo>
                  <a:lnTo>
                    <a:pt x="395936" y="1178190"/>
                  </a:lnTo>
                  <a:lnTo>
                    <a:pt x="353970" y="1158475"/>
                  </a:lnTo>
                  <a:lnTo>
                    <a:pt x="313863" y="1135673"/>
                  </a:lnTo>
                  <a:lnTo>
                    <a:pt x="275767" y="1109937"/>
                  </a:lnTo>
                  <a:lnTo>
                    <a:pt x="239835" y="1081423"/>
                  </a:lnTo>
                  <a:lnTo>
                    <a:pt x="206223" y="1050282"/>
                  </a:lnTo>
                  <a:lnTo>
                    <a:pt x="175082" y="1016670"/>
                  </a:lnTo>
                  <a:lnTo>
                    <a:pt x="146568" y="980739"/>
                  </a:lnTo>
                  <a:lnTo>
                    <a:pt x="120833" y="942643"/>
                  </a:lnTo>
                  <a:lnTo>
                    <a:pt x="98031" y="902535"/>
                  </a:lnTo>
                  <a:lnTo>
                    <a:pt x="78315" y="860570"/>
                  </a:lnTo>
                  <a:lnTo>
                    <a:pt x="61840" y="816900"/>
                  </a:lnTo>
                  <a:lnTo>
                    <a:pt x="48758" y="771680"/>
                  </a:lnTo>
                  <a:lnTo>
                    <a:pt x="39296" y="725414"/>
                  </a:lnTo>
                  <a:lnTo>
                    <a:pt x="39224" y="725063"/>
                  </a:lnTo>
                  <a:lnTo>
                    <a:pt x="33409" y="677350"/>
                  </a:lnTo>
                  <a:lnTo>
                    <a:pt x="31412" y="628253"/>
                  </a:lnTo>
                  <a:lnTo>
                    <a:pt x="33391" y="579302"/>
                  </a:lnTo>
                  <a:lnTo>
                    <a:pt x="39224" y="531442"/>
                  </a:lnTo>
                  <a:lnTo>
                    <a:pt x="48758" y="484825"/>
                  </a:lnTo>
                  <a:lnTo>
                    <a:pt x="61840" y="439605"/>
                  </a:lnTo>
                  <a:lnTo>
                    <a:pt x="78315" y="395936"/>
                  </a:lnTo>
                  <a:lnTo>
                    <a:pt x="98031" y="353970"/>
                  </a:lnTo>
                  <a:lnTo>
                    <a:pt x="120833" y="313863"/>
                  </a:lnTo>
                  <a:lnTo>
                    <a:pt x="146568" y="275767"/>
                  </a:lnTo>
                  <a:lnTo>
                    <a:pt x="175082" y="239835"/>
                  </a:lnTo>
                  <a:lnTo>
                    <a:pt x="206223" y="206223"/>
                  </a:lnTo>
                  <a:lnTo>
                    <a:pt x="239835" y="175082"/>
                  </a:lnTo>
                  <a:lnTo>
                    <a:pt x="275767" y="146568"/>
                  </a:lnTo>
                  <a:lnTo>
                    <a:pt x="313863" y="120833"/>
                  </a:lnTo>
                  <a:lnTo>
                    <a:pt x="353970" y="98030"/>
                  </a:lnTo>
                  <a:lnTo>
                    <a:pt x="395936" y="78315"/>
                  </a:lnTo>
                  <a:lnTo>
                    <a:pt x="439605" y="61839"/>
                  </a:lnTo>
                  <a:lnTo>
                    <a:pt x="484825" y="48758"/>
                  </a:lnTo>
                  <a:lnTo>
                    <a:pt x="531442" y="39224"/>
                  </a:lnTo>
                  <a:lnTo>
                    <a:pt x="579303" y="33391"/>
                  </a:lnTo>
                  <a:lnTo>
                    <a:pt x="628253" y="31412"/>
                  </a:lnTo>
                  <a:lnTo>
                    <a:pt x="628253" y="0"/>
                  </a:lnTo>
                  <a:close/>
                </a:path>
                <a:path w="1256665" h="1256665">
                  <a:moveTo>
                    <a:pt x="628253" y="0"/>
                  </a:moveTo>
                  <a:lnTo>
                    <a:pt x="628253" y="31412"/>
                  </a:lnTo>
                  <a:lnTo>
                    <a:pt x="677203" y="33391"/>
                  </a:lnTo>
                  <a:lnTo>
                    <a:pt x="725063" y="39224"/>
                  </a:lnTo>
                  <a:lnTo>
                    <a:pt x="771680" y="48758"/>
                  </a:lnTo>
                  <a:lnTo>
                    <a:pt x="816900" y="61839"/>
                  </a:lnTo>
                  <a:lnTo>
                    <a:pt x="860570" y="78315"/>
                  </a:lnTo>
                  <a:lnTo>
                    <a:pt x="902535" y="98030"/>
                  </a:lnTo>
                  <a:lnTo>
                    <a:pt x="942643" y="120833"/>
                  </a:lnTo>
                  <a:lnTo>
                    <a:pt x="980739" y="146568"/>
                  </a:lnTo>
                  <a:lnTo>
                    <a:pt x="1016670" y="175082"/>
                  </a:lnTo>
                  <a:lnTo>
                    <a:pt x="1050283" y="206223"/>
                  </a:lnTo>
                  <a:lnTo>
                    <a:pt x="1081423" y="239835"/>
                  </a:lnTo>
                  <a:lnTo>
                    <a:pt x="1109937" y="275767"/>
                  </a:lnTo>
                  <a:lnTo>
                    <a:pt x="1135673" y="313863"/>
                  </a:lnTo>
                  <a:lnTo>
                    <a:pt x="1158475" y="353970"/>
                  </a:lnTo>
                  <a:lnTo>
                    <a:pt x="1178190" y="395936"/>
                  </a:lnTo>
                  <a:lnTo>
                    <a:pt x="1194666" y="439605"/>
                  </a:lnTo>
                  <a:lnTo>
                    <a:pt x="1207747" y="484825"/>
                  </a:lnTo>
                  <a:lnTo>
                    <a:pt x="1217210" y="531091"/>
                  </a:lnTo>
                  <a:lnTo>
                    <a:pt x="1223097" y="579155"/>
                  </a:lnTo>
                  <a:lnTo>
                    <a:pt x="1225093" y="628253"/>
                  </a:lnTo>
                  <a:lnTo>
                    <a:pt x="1223115" y="677203"/>
                  </a:lnTo>
                  <a:lnTo>
                    <a:pt x="1217282" y="725063"/>
                  </a:lnTo>
                  <a:lnTo>
                    <a:pt x="1207747" y="771680"/>
                  </a:lnTo>
                  <a:lnTo>
                    <a:pt x="1194666" y="816900"/>
                  </a:lnTo>
                  <a:lnTo>
                    <a:pt x="1178190" y="860570"/>
                  </a:lnTo>
                  <a:lnTo>
                    <a:pt x="1158475" y="902535"/>
                  </a:lnTo>
                  <a:lnTo>
                    <a:pt x="1135673" y="942643"/>
                  </a:lnTo>
                  <a:lnTo>
                    <a:pt x="1109937" y="980739"/>
                  </a:lnTo>
                  <a:lnTo>
                    <a:pt x="1081423" y="1016670"/>
                  </a:lnTo>
                  <a:lnTo>
                    <a:pt x="1050283" y="1050282"/>
                  </a:lnTo>
                  <a:lnTo>
                    <a:pt x="1016670" y="1081423"/>
                  </a:lnTo>
                  <a:lnTo>
                    <a:pt x="980739" y="1109937"/>
                  </a:lnTo>
                  <a:lnTo>
                    <a:pt x="942643" y="1135673"/>
                  </a:lnTo>
                  <a:lnTo>
                    <a:pt x="902535" y="1158475"/>
                  </a:lnTo>
                  <a:lnTo>
                    <a:pt x="860570" y="1178190"/>
                  </a:lnTo>
                  <a:lnTo>
                    <a:pt x="816900" y="1194666"/>
                  </a:lnTo>
                  <a:lnTo>
                    <a:pt x="771680" y="1207747"/>
                  </a:lnTo>
                  <a:lnTo>
                    <a:pt x="725063" y="1217281"/>
                  </a:lnTo>
                  <a:lnTo>
                    <a:pt x="677203" y="1223115"/>
                  </a:lnTo>
                  <a:lnTo>
                    <a:pt x="628253" y="1225093"/>
                  </a:lnTo>
                  <a:lnTo>
                    <a:pt x="628253" y="1256506"/>
                  </a:lnTo>
                  <a:lnTo>
                    <a:pt x="677354" y="1254616"/>
                  </a:lnTo>
                  <a:lnTo>
                    <a:pt x="725421" y="1249038"/>
                  </a:lnTo>
                  <a:lnTo>
                    <a:pt x="772315" y="1239913"/>
                  </a:lnTo>
                  <a:lnTo>
                    <a:pt x="817895" y="1227380"/>
                  </a:lnTo>
                  <a:lnTo>
                    <a:pt x="862022" y="1211579"/>
                  </a:lnTo>
                  <a:lnTo>
                    <a:pt x="904556" y="1192649"/>
                  </a:lnTo>
                  <a:lnTo>
                    <a:pt x="945358" y="1170731"/>
                  </a:lnTo>
                  <a:lnTo>
                    <a:pt x="984287" y="1145963"/>
                  </a:lnTo>
                  <a:lnTo>
                    <a:pt x="1021206" y="1118485"/>
                  </a:lnTo>
                  <a:lnTo>
                    <a:pt x="1055973" y="1088438"/>
                  </a:lnTo>
                  <a:lnTo>
                    <a:pt x="1088449" y="1055961"/>
                  </a:lnTo>
                  <a:lnTo>
                    <a:pt x="1118495" y="1021193"/>
                  </a:lnTo>
                  <a:lnTo>
                    <a:pt x="1145971" y="984274"/>
                  </a:lnTo>
                  <a:lnTo>
                    <a:pt x="1170738" y="945344"/>
                  </a:lnTo>
                  <a:lnTo>
                    <a:pt x="1192655" y="904542"/>
                  </a:lnTo>
                  <a:lnTo>
                    <a:pt x="1211583" y="862009"/>
                  </a:lnTo>
                  <a:lnTo>
                    <a:pt x="1227383" y="817883"/>
                  </a:lnTo>
                  <a:lnTo>
                    <a:pt x="1239915" y="772305"/>
                  </a:lnTo>
                  <a:lnTo>
                    <a:pt x="1249039" y="725414"/>
                  </a:lnTo>
                  <a:lnTo>
                    <a:pt x="1254616" y="677350"/>
                  </a:lnTo>
                  <a:lnTo>
                    <a:pt x="1256506" y="628253"/>
                  </a:lnTo>
                  <a:lnTo>
                    <a:pt x="1254621" y="579302"/>
                  </a:lnTo>
                  <a:lnTo>
                    <a:pt x="1249080" y="531442"/>
                  </a:lnTo>
                  <a:lnTo>
                    <a:pt x="1240036" y="484825"/>
                  </a:lnTo>
                  <a:lnTo>
                    <a:pt x="1227383" y="438622"/>
                  </a:lnTo>
                  <a:lnTo>
                    <a:pt x="1211583" y="394497"/>
                  </a:lnTo>
                  <a:lnTo>
                    <a:pt x="1192655" y="351963"/>
                  </a:lnTo>
                  <a:lnTo>
                    <a:pt x="1170738" y="311162"/>
                  </a:lnTo>
                  <a:lnTo>
                    <a:pt x="1145971" y="272232"/>
                  </a:lnTo>
                  <a:lnTo>
                    <a:pt x="1118495" y="235313"/>
                  </a:lnTo>
                  <a:lnTo>
                    <a:pt x="1088449" y="200545"/>
                  </a:lnTo>
                  <a:lnTo>
                    <a:pt x="1055973" y="168067"/>
                  </a:lnTo>
                  <a:lnTo>
                    <a:pt x="1021206" y="138020"/>
                  </a:lnTo>
                  <a:lnTo>
                    <a:pt x="984287" y="110543"/>
                  </a:lnTo>
                  <a:lnTo>
                    <a:pt x="945358" y="85775"/>
                  </a:lnTo>
                  <a:lnTo>
                    <a:pt x="904556" y="63856"/>
                  </a:lnTo>
                  <a:lnTo>
                    <a:pt x="862022" y="44926"/>
                  </a:lnTo>
                  <a:lnTo>
                    <a:pt x="817895" y="29125"/>
                  </a:lnTo>
                  <a:lnTo>
                    <a:pt x="772315" y="16592"/>
                  </a:lnTo>
                  <a:lnTo>
                    <a:pt x="725421" y="7467"/>
                  </a:lnTo>
                  <a:lnTo>
                    <a:pt x="677354" y="1890"/>
                  </a:lnTo>
                  <a:lnTo>
                    <a:pt x="628253" y="0"/>
                  </a:lnTo>
                  <a:close/>
                </a:path>
              </a:pathLst>
            </a:custGeom>
            <a:solidFill>
              <a:srgbClr val="0C817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4" name="object 34"/>
          <p:cNvSpPr/>
          <p:nvPr/>
        </p:nvSpPr>
        <p:spPr>
          <a:xfrm>
            <a:off x="1433777" y="3109785"/>
            <a:ext cx="189230" cy="449580"/>
          </a:xfrm>
          <a:custGeom>
            <a:avLst/>
            <a:gdLst/>
            <a:ahLst/>
            <a:cxnLst/>
            <a:rect l="l" t="t" r="r" b="b"/>
            <a:pathLst>
              <a:path w="189230" h="449579">
                <a:moveTo>
                  <a:pt x="189104" y="0"/>
                </a:moveTo>
                <a:lnTo>
                  <a:pt x="184706" y="0"/>
                </a:lnTo>
                <a:lnTo>
                  <a:pt x="0" y="68793"/>
                </a:lnTo>
                <a:lnTo>
                  <a:pt x="15392" y="114342"/>
                </a:lnTo>
                <a:lnTo>
                  <a:pt x="133817" y="70364"/>
                </a:lnTo>
                <a:lnTo>
                  <a:pt x="133817" y="449201"/>
                </a:lnTo>
                <a:lnTo>
                  <a:pt x="189104" y="449201"/>
                </a:lnTo>
                <a:lnTo>
                  <a:pt x="1891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8377263" y="3109785"/>
            <a:ext cx="293370" cy="449580"/>
          </a:xfrm>
          <a:custGeom>
            <a:avLst/>
            <a:gdLst/>
            <a:ahLst/>
            <a:cxnLst/>
            <a:rect l="l" t="t" r="r" b="b"/>
            <a:pathLst>
              <a:path w="293370" h="449579">
                <a:moveTo>
                  <a:pt x="132875" y="0"/>
                </a:moveTo>
                <a:lnTo>
                  <a:pt x="78629" y="6714"/>
                </a:lnTo>
                <a:lnTo>
                  <a:pt x="30156" y="26308"/>
                </a:lnTo>
                <a:lnTo>
                  <a:pt x="2513" y="46176"/>
                </a:lnTo>
                <a:lnTo>
                  <a:pt x="24815" y="89526"/>
                </a:lnTo>
                <a:lnTo>
                  <a:pt x="34475" y="80809"/>
                </a:lnTo>
                <a:lnTo>
                  <a:pt x="45234" y="73191"/>
                </a:lnTo>
                <a:lnTo>
                  <a:pt x="83675" y="56994"/>
                </a:lnTo>
                <a:lnTo>
                  <a:pt x="125964" y="51516"/>
                </a:lnTo>
                <a:lnTo>
                  <a:pt x="148091" y="52891"/>
                </a:lnTo>
                <a:lnTo>
                  <a:pt x="184686" y="63885"/>
                </a:lnTo>
                <a:lnTo>
                  <a:pt x="219181" y="99578"/>
                </a:lnTo>
                <a:lnTo>
                  <a:pt x="225856" y="133817"/>
                </a:lnTo>
                <a:lnTo>
                  <a:pt x="225012" y="146991"/>
                </a:lnTo>
                <a:lnTo>
                  <a:pt x="212349" y="186277"/>
                </a:lnTo>
                <a:lnTo>
                  <a:pt x="183606" y="228095"/>
                </a:lnTo>
                <a:lnTo>
                  <a:pt x="154884" y="259684"/>
                </a:lnTo>
                <a:lnTo>
                  <a:pt x="117660" y="296280"/>
                </a:lnTo>
                <a:lnTo>
                  <a:pt x="0" y="404909"/>
                </a:lnTo>
                <a:lnTo>
                  <a:pt x="0" y="449201"/>
                </a:lnTo>
                <a:lnTo>
                  <a:pt x="292765" y="449201"/>
                </a:lnTo>
                <a:lnTo>
                  <a:pt x="292765" y="397998"/>
                </a:lnTo>
                <a:lnTo>
                  <a:pt x="76646" y="397998"/>
                </a:lnTo>
                <a:lnTo>
                  <a:pt x="152037" y="328576"/>
                </a:lnTo>
                <a:lnTo>
                  <a:pt x="197664" y="283970"/>
                </a:lnTo>
                <a:lnTo>
                  <a:pt x="231511" y="246275"/>
                </a:lnTo>
                <a:lnTo>
                  <a:pt x="255463" y="213448"/>
                </a:lnTo>
                <a:lnTo>
                  <a:pt x="275587" y="170276"/>
                </a:lnTo>
                <a:lnTo>
                  <a:pt x="281771" y="129106"/>
                </a:lnTo>
                <a:lnTo>
                  <a:pt x="280593" y="110120"/>
                </a:lnTo>
                <a:lnTo>
                  <a:pt x="262923" y="60940"/>
                </a:lnTo>
                <a:lnTo>
                  <a:pt x="226642" y="24717"/>
                </a:lnTo>
                <a:lnTo>
                  <a:pt x="174497" y="4005"/>
                </a:lnTo>
                <a:lnTo>
                  <a:pt x="154353" y="1001"/>
                </a:lnTo>
                <a:lnTo>
                  <a:pt x="13287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1427932" y="5747401"/>
            <a:ext cx="296545" cy="449580"/>
          </a:xfrm>
          <a:custGeom>
            <a:avLst/>
            <a:gdLst/>
            <a:ahLst/>
            <a:cxnLst/>
            <a:rect l="l" t="t" r="r" b="b"/>
            <a:pathLst>
              <a:path w="296544" h="449579">
                <a:moveTo>
                  <a:pt x="276745" y="0"/>
                </a:moveTo>
                <a:lnTo>
                  <a:pt x="2827" y="0"/>
                </a:lnTo>
                <a:lnTo>
                  <a:pt x="2827" y="50574"/>
                </a:lnTo>
                <a:lnTo>
                  <a:pt x="204182" y="50574"/>
                </a:lnTo>
                <a:lnTo>
                  <a:pt x="59055" y="188475"/>
                </a:lnTo>
                <a:lnTo>
                  <a:pt x="76961" y="228055"/>
                </a:lnTo>
                <a:lnTo>
                  <a:pt x="90546" y="225542"/>
                </a:lnTo>
                <a:lnTo>
                  <a:pt x="103661" y="223658"/>
                </a:lnTo>
                <a:lnTo>
                  <a:pt x="116698" y="222480"/>
                </a:lnTo>
                <a:lnTo>
                  <a:pt x="129420" y="222087"/>
                </a:lnTo>
                <a:lnTo>
                  <a:pt x="152842" y="223520"/>
                </a:lnTo>
                <a:lnTo>
                  <a:pt x="192265" y="234986"/>
                </a:lnTo>
                <a:lnTo>
                  <a:pt x="230647" y="272112"/>
                </a:lnTo>
                <a:lnTo>
                  <a:pt x="238107" y="308158"/>
                </a:lnTo>
                <a:lnTo>
                  <a:pt x="237302" y="321214"/>
                </a:lnTo>
                <a:lnTo>
                  <a:pt x="218121" y="364308"/>
                </a:lnTo>
                <a:lnTo>
                  <a:pt x="176499" y="390420"/>
                </a:lnTo>
                <a:lnTo>
                  <a:pt x="133503" y="396427"/>
                </a:lnTo>
                <a:lnTo>
                  <a:pt x="118249" y="395779"/>
                </a:lnTo>
                <a:lnTo>
                  <a:pt x="72249" y="386061"/>
                </a:lnTo>
                <a:lnTo>
                  <a:pt x="31726" y="365800"/>
                </a:lnTo>
                <a:lnTo>
                  <a:pt x="20732" y="357162"/>
                </a:lnTo>
                <a:lnTo>
                  <a:pt x="0" y="406794"/>
                </a:lnTo>
                <a:lnTo>
                  <a:pt x="36438" y="429096"/>
                </a:lnTo>
                <a:lnTo>
                  <a:pt x="84185" y="443860"/>
                </a:lnTo>
                <a:lnTo>
                  <a:pt x="123648" y="448867"/>
                </a:lnTo>
                <a:lnTo>
                  <a:pt x="136959" y="449201"/>
                </a:lnTo>
                <a:lnTo>
                  <a:pt x="159556" y="448121"/>
                </a:lnTo>
                <a:lnTo>
                  <a:pt x="200864" y="439482"/>
                </a:lnTo>
                <a:lnTo>
                  <a:pt x="236655" y="422421"/>
                </a:lnTo>
                <a:lnTo>
                  <a:pt x="276117" y="383548"/>
                </a:lnTo>
                <a:lnTo>
                  <a:pt x="295259" y="330775"/>
                </a:lnTo>
                <a:lnTo>
                  <a:pt x="296535" y="310671"/>
                </a:lnTo>
                <a:lnTo>
                  <a:pt x="295141" y="289349"/>
                </a:lnTo>
                <a:lnTo>
                  <a:pt x="283990" y="252597"/>
                </a:lnTo>
                <a:lnTo>
                  <a:pt x="248395" y="211878"/>
                </a:lnTo>
                <a:lnTo>
                  <a:pt x="196918" y="188475"/>
                </a:lnTo>
                <a:lnTo>
                  <a:pt x="157652" y="182193"/>
                </a:lnTo>
                <a:lnTo>
                  <a:pt x="136959" y="181879"/>
                </a:lnTo>
                <a:lnTo>
                  <a:pt x="276745" y="46804"/>
                </a:lnTo>
                <a:lnTo>
                  <a:pt x="27674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8345938" y="5748149"/>
            <a:ext cx="345440" cy="440055"/>
          </a:xfrm>
          <a:custGeom>
            <a:avLst/>
            <a:gdLst/>
            <a:ahLst/>
            <a:cxnLst/>
            <a:rect l="l" t="t" r="r" b="b"/>
            <a:pathLst>
              <a:path w="345440" h="440054">
                <a:moveTo>
                  <a:pt x="225228" y="0"/>
                </a:moveTo>
                <a:lnTo>
                  <a:pt x="163659" y="0"/>
                </a:lnTo>
                <a:lnTo>
                  <a:pt x="0" y="301247"/>
                </a:lnTo>
                <a:lnTo>
                  <a:pt x="0" y="346795"/>
                </a:lnTo>
                <a:lnTo>
                  <a:pt x="222087" y="346795"/>
                </a:lnTo>
                <a:lnTo>
                  <a:pt x="222087" y="439777"/>
                </a:lnTo>
                <a:lnTo>
                  <a:pt x="274232" y="439777"/>
                </a:lnTo>
                <a:lnTo>
                  <a:pt x="274232" y="346795"/>
                </a:lnTo>
                <a:lnTo>
                  <a:pt x="344910" y="346795"/>
                </a:lnTo>
                <a:lnTo>
                  <a:pt x="344910" y="296535"/>
                </a:lnTo>
                <a:lnTo>
                  <a:pt x="274232" y="296535"/>
                </a:lnTo>
                <a:lnTo>
                  <a:pt x="274232" y="195072"/>
                </a:lnTo>
                <a:lnTo>
                  <a:pt x="222087" y="195072"/>
                </a:lnTo>
                <a:lnTo>
                  <a:pt x="222087" y="296535"/>
                </a:lnTo>
                <a:lnTo>
                  <a:pt x="62825" y="296535"/>
                </a:lnTo>
                <a:lnTo>
                  <a:pt x="22522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14997858" y="5748462"/>
            <a:ext cx="300355" cy="448945"/>
          </a:xfrm>
          <a:custGeom>
            <a:avLst/>
            <a:gdLst/>
            <a:ahLst/>
            <a:cxnLst/>
            <a:rect l="l" t="t" r="r" b="b"/>
            <a:pathLst>
              <a:path w="300355" h="448945">
                <a:moveTo>
                  <a:pt x="288996" y="0"/>
                </a:moveTo>
                <a:lnTo>
                  <a:pt x="50574" y="628"/>
                </a:lnTo>
                <a:lnTo>
                  <a:pt x="27643" y="207637"/>
                </a:lnTo>
                <a:lnTo>
                  <a:pt x="52459" y="233396"/>
                </a:lnTo>
                <a:lnTo>
                  <a:pt x="63100" y="228998"/>
                </a:lnTo>
                <a:lnTo>
                  <a:pt x="73662" y="225228"/>
                </a:lnTo>
                <a:lnTo>
                  <a:pt x="114891" y="216040"/>
                </a:lnTo>
                <a:lnTo>
                  <a:pt x="134446" y="214862"/>
                </a:lnTo>
                <a:lnTo>
                  <a:pt x="149426" y="215530"/>
                </a:lnTo>
                <a:lnTo>
                  <a:pt x="189418" y="225542"/>
                </a:lnTo>
                <a:lnTo>
                  <a:pt x="227741" y="255698"/>
                </a:lnTo>
                <a:lnTo>
                  <a:pt x="241877" y="302503"/>
                </a:lnTo>
                <a:lnTo>
                  <a:pt x="241052" y="316737"/>
                </a:lnTo>
                <a:lnTo>
                  <a:pt x="228684" y="353078"/>
                </a:lnTo>
                <a:lnTo>
                  <a:pt x="191303" y="385118"/>
                </a:lnTo>
                <a:lnTo>
                  <a:pt x="149897" y="395426"/>
                </a:lnTo>
                <a:lnTo>
                  <a:pt x="133817" y="396113"/>
                </a:lnTo>
                <a:lnTo>
                  <a:pt x="118563" y="395504"/>
                </a:lnTo>
                <a:lnTo>
                  <a:pt x="72563" y="386375"/>
                </a:lnTo>
                <a:lnTo>
                  <a:pt x="31805" y="366703"/>
                </a:lnTo>
                <a:lnTo>
                  <a:pt x="20418" y="358104"/>
                </a:lnTo>
                <a:lnTo>
                  <a:pt x="0" y="407421"/>
                </a:lnTo>
                <a:lnTo>
                  <a:pt x="42760" y="431452"/>
                </a:lnTo>
                <a:lnTo>
                  <a:pt x="98007" y="446059"/>
                </a:lnTo>
                <a:lnTo>
                  <a:pt x="136959" y="448886"/>
                </a:lnTo>
                <a:lnTo>
                  <a:pt x="160400" y="447767"/>
                </a:lnTo>
                <a:lnTo>
                  <a:pt x="202807" y="438815"/>
                </a:lnTo>
                <a:lnTo>
                  <a:pt x="239148" y="421125"/>
                </a:lnTo>
                <a:lnTo>
                  <a:pt x="267891" y="395995"/>
                </a:lnTo>
                <a:lnTo>
                  <a:pt x="288328" y="363679"/>
                </a:lnTo>
                <a:lnTo>
                  <a:pt x="298695" y="325356"/>
                </a:lnTo>
                <a:lnTo>
                  <a:pt x="299990" y="304074"/>
                </a:lnTo>
                <a:lnTo>
                  <a:pt x="298734" y="283322"/>
                </a:lnTo>
                <a:lnTo>
                  <a:pt x="288682" y="246412"/>
                </a:lnTo>
                <a:lnTo>
                  <a:pt x="256484" y="203082"/>
                </a:lnTo>
                <a:lnTo>
                  <a:pt x="208364" y="175989"/>
                </a:lnTo>
                <a:lnTo>
                  <a:pt x="170197" y="167822"/>
                </a:lnTo>
                <a:lnTo>
                  <a:pt x="149524" y="166801"/>
                </a:lnTo>
                <a:lnTo>
                  <a:pt x="140846" y="167017"/>
                </a:lnTo>
                <a:lnTo>
                  <a:pt x="96593" y="174183"/>
                </a:lnTo>
                <a:lnTo>
                  <a:pt x="78531" y="179680"/>
                </a:lnTo>
                <a:lnTo>
                  <a:pt x="93295" y="52145"/>
                </a:lnTo>
                <a:lnTo>
                  <a:pt x="288996" y="52145"/>
                </a:lnTo>
                <a:lnTo>
                  <a:pt x="28899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8350518" y="8365873"/>
            <a:ext cx="330835" cy="459105"/>
          </a:xfrm>
          <a:custGeom>
            <a:avLst/>
            <a:gdLst/>
            <a:ahLst/>
            <a:cxnLst/>
            <a:rect l="l" t="t" r="r" b="b"/>
            <a:pathLst>
              <a:path w="330834" h="459104">
                <a:moveTo>
                  <a:pt x="272975" y="0"/>
                </a:moveTo>
                <a:lnTo>
                  <a:pt x="216668" y="12486"/>
                </a:lnTo>
                <a:lnTo>
                  <a:pt x="164601" y="32355"/>
                </a:lnTo>
                <a:lnTo>
                  <a:pt x="118111" y="58898"/>
                </a:lnTo>
                <a:lnTo>
                  <a:pt x="77902" y="92039"/>
                </a:lnTo>
                <a:lnTo>
                  <a:pt x="44998" y="131147"/>
                </a:lnTo>
                <a:lnTo>
                  <a:pt x="20417" y="175596"/>
                </a:lnTo>
                <a:lnTo>
                  <a:pt x="5144" y="224443"/>
                </a:lnTo>
                <a:lnTo>
                  <a:pt x="5104" y="224600"/>
                </a:lnTo>
                <a:lnTo>
                  <a:pt x="1276" y="250751"/>
                </a:lnTo>
                <a:lnTo>
                  <a:pt x="0" y="278002"/>
                </a:lnTo>
                <a:lnTo>
                  <a:pt x="1354" y="305684"/>
                </a:lnTo>
                <a:lnTo>
                  <a:pt x="12191" y="354688"/>
                </a:lnTo>
                <a:lnTo>
                  <a:pt x="33532" y="394935"/>
                </a:lnTo>
                <a:lnTo>
                  <a:pt x="63374" y="425720"/>
                </a:lnTo>
                <a:lnTo>
                  <a:pt x="101050" y="446786"/>
                </a:lnTo>
                <a:lnTo>
                  <a:pt x="144556" y="457309"/>
                </a:lnTo>
                <a:lnTo>
                  <a:pt x="168371" y="458624"/>
                </a:lnTo>
                <a:lnTo>
                  <a:pt x="185746" y="457898"/>
                </a:lnTo>
                <a:lnTo>
                  <a:pt x="233395" y="447002"/>
                </a:lnTo>
                <a:lnTo>
                  <a:pt x="273564" y="424620"/>
                </a:lnTo>
                <a:lnTo>
                  <a:pt x="292763" y="406794"/>
                </a:lnTo>
                <a:lnTo>
                  <a:pt x="168371" y="406794"/>
                </a:lnTo>
                <a:lnTo>
                  <a:pt x="153568" y="406048"/>
                </a:lnTo>
                <a:lnTo>
                  <a:pt x="114525" y="394935"/>
                </a:lnTo>
                <a:lnTo>
                  <a:pt x="77588" y="361245"/>
                </a:lnTo>
                <a:lnTo>
                  <a:pt x="67775" y="338550"/>
                </a:lnTo>
                <a:lnTo>
                  <a:pt x="67693" y="338314"/>
                </a:lnTo>
                <a:lnTo>
                  <a:pt x="65220" y="325670"/>
                </a:lnTo>
                <a:lnTo>
                  <a:pt x="64395" y="312242"/>
                </a:lnTo>
                <a:lnTo>
                  <a:pt x="65259" y="299087"/>
                </a:lnTo>
                <a:lnTo>
                  <a:pt x="85716" y="253735"/>
                </a:lnTo>
                <a:lnTo>
                  <a:pt x="127089" y="224600"/>
                </a:lnTo>
                <a:lnTo>
                  <a:pt x="67850" y="224600"/>
                </a:lnTo>
                <a:lnTo>
                  <a:pt x="67974" y="224443"/>
                </a:lnTo>
                <a:lnTo>
                  <a:pt x="68937" y="220516"/>
                </a:lnTo>
                <a:lnTo>
                  <a:pt x="72071" y="208737"/>
                </a:lnTo>
                <a:lnTo>
                  <a:pt x="92038" y="163031"/>
                </a:lnTo>
                <a:lnTo>
                  <a:pt x="123490" y="121272"/>
                </a:lnTo>
                <a:lnTo>
                  <a:pt x="167350" y="86227"/>
                </a:lnTo>
                <a:lnTo>
                  <a:pt x="203553" y="67851"/>
                </a:lnTo>
                <a:lnTo>
                  <a:pt x="245725" y="54343"/>
                </a:lnTo>
                <a:lnTo>
                  <a:pt x="293707" y="46490"/>
                </a:lnTo>
                <a:lnTo>
                  <a:pt x="272975" y="0"/>
                </a:lnTo>
                <a:close/>
              </a:path>
              <a:path w="330834" h="459104">
                <a:moveTo>
                  <a:pt x="297709" y="217375"/>
                </a:moveTo>
                <a:lnTo>
                  <a:pt x="168371" y="217375"/>
                </a:lnTo>
                <a:lnTo>
                  <a:pt x="182624" y="218160"/>
                </a:lnTo>
                <a:lnTo>
                  <a:pt x="196171" y="220516"/>
                </a:lnTo>
                <a:lnTo>
                  <a:pt x="232315" y="236772"/>
                </a:lnTo>
                <a:lnTo>
                  <a:pt x="264572" y="274900"/>
                </a:lnTo>
                <a:lnTo>
                  <a:pt x="272347" y="312242"/>
                </a:lnTo>
                <a:lnTo>
                  <a:pt x="271503" y="325670"/>
                </a:lnTo>
                <a:lnTo>
                  <a:pt x="251457" y="371356"/>
                </a:lnTo>
                <a:lnTo>
                  <a:pt x="209718" y="400079"/>
                </a:lnTo>
                <a:lnTo>
                  <a:pt x="168371" y="406794"/>
                </a:lnTo>
                <a:lnTo>
                  <a:pt x="292763" y="406794"/>
                </a:lnTo>
                <a:lnTo>
                  <a:pt x="318523" y="367214"/>
                </a:lnTo>
                <a:lnTo>
                  <a:pt x="329714" y="323452"/>
                </a:lnTo>
                <a:lnTo>
                  <a:pt x="330460" y="307844"/>
                </a:lnTo>
                <a:lnTo>
                  <a:pt x="329223" y="287720"/>
                </a:lnTo>
                <a:lnTo>
                  <a:pt x="325513" y="268813"/>
                </a:lnTo>
                <a:lnTo>
                  <a:pt x="319328" y="251124"/>
                </a:lnTo>
                <a:lnTo>
                  <a:pt x="310670" y="234652"/>
                </a:lnTo>
                <a:lnTo>
                  <a:pt x="299872" y="219652"/>
                </a:lnTo>
                <a:lnTo>
                  <a:pt x="297709" y="217375"/>
                </a:lnTo>
                <a:close/>
              </a:path>
              <a:path w="330834" h="459104">
                <a:moveTo>
                  <a:pt x="180308" y="167115"/>
                </a:moveTo>
                <a:lnTo>
                  <a:pt x="130715" y="175950"/>
                </a:lnTo>
                <a:lnTo>
                  <a:pt x="88897" y="200962"/>
                </a:lnTo>
                <a:lnTo>
                  <a:pt x="71056" y="220516"/>
                </a:lnTo>
                <a:lnTo>
                  <a:pt x="67892" y="224443"/>
                </a:lnTo>
                <a:lnTo>
                  <a:pt x="67850" y="224600"/>
                </a:lnTo>
                <a:lnTo>
                  <a:pt x="127089" y="224600"/>
                </a:lnTo>
                <a:lnTo>
                  <a:pt x="127436" y="224443"/>
                </a:lnTo>
                <a:lnTo>
                  <a:pt x="140335" y="220516"/>
                </a:lnTo>
                <a:lnTo>
                  <a:pt x="153980" y="218160"/>
                </a:lnTo>
                <a:lnTo>
                  <a:pt x="168371" y="217375"/>
                </a:lnTo>
                <a:lnTo>
                  <a:pt x="297709" y="217375"/>
                </a:lnTo>
                <a:lnTo>
                  <a:pt x="287268" y="206381"/>
                </a:lnTo>
                <a:lnTo>
                  <a:pt x="239148" y="177187"/>
                </a:lnTo>
                <a:lnTo>
                  <a:pt x="200981" y="168234"/>
                </a:lnTo>
                <a:lnTo>
                  <a:pt x="180308" y="1671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15012686" y="8375294"/>
            <a:ext cx="281940" cy="440055"/>
          </a:xfrm>
          <a:custGeom>
            <a:avLst/>
            <a:gdLst/>
            <a:ahLst/>
            <a:cxnLst/>
            <a:rect l="l" t="t" r="r" b="b"/>
            <a:pathLst>
              <a:path w="281940" h="440054">
                <a:moveTo>
                  <a:pt x="281457" y="0"/>
                </a:moveTo>
                <a:lnTo>
                  <a:pt x="0" y="0"/>
                </a:lnTo>
                <a:lnTo>
                  <a:pt x="0" y="53401"/>
                </a:lnTo>
                <a:lnTo>
                  <a:pt x="215804" y="53401"/>
                </a:lnTo>
                <a:lnTo>
                  <a:pt x="25444" y="439777"/>
                </a:lnTo>
                <a:lnTo>
                  <a:pt x="89211" y="439777"/>
                </a:lnTo>
                <a:lnTo>
                  <a:pt x="281457" y="45234"/>
                </a:lnTo>
                <a:lnTo>
                  <a:pt x="281457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17591527" y="644813"/>
            <a:ext cx="1881505" cy="1052830"/>
          </a:xfrm>
          <a:custGeom>
            <a:avLst/>
            <a:gdLst/>
            <a:ahLst/>
            <a:cxnLst/>
            <a:rect l="l" t="t" r="r" b="b"/>
            <a:pathLst>
              <a:path w="1881505" h="1052830">
                <a:moveTo>
                  <a:pt x="984378" y="107950"/>
                </a:moveTo>
                <a:lnTo>
                  <a:pt x="902161" y="107950"/>
                </a:lnTo>
                <a:lnTo>
                  <a:pt x="902161" y="702310"/>
                </a:lnTo>
                <a:lnTo>
                  <a:pt x="691300" y="707390"/>
                </a:lnTo>
                <a:lnTo>
                  <a:pt x="590708" y="712470"/>
                </a:lnTo>
                <a:lnTo>
                  <a:pt x="538169" y="716280"/>
                </a:lnTo>
                <a:lnTo>
                  <a:pt x="487520" y="721360"/>
                </a:lnTo>
                <a:lnTo>
                  <a:pt x="438829" y="725170"/>
                </a:lnTo>
                <a:lnTo>
                  <a:pt x="347589" y="735330"/>
                </a:lnTo>
                <a:lnTo>
                  <a:pt x="241082" y="751840"/>
                </a:lnTo>
                <a:lnTo>
                  <a:pt x="184432" y="764540"/>
                </a:lnTo>
                <a:lnTo>
                  <a:pt x="135451" y="777240"/>
                </a:lnTo>
                <a:lnTo>
                  <a:pt x="94367" y="791210"/>
                </a:lnTo>
                <a:lnTo>
                  <a:pt x="55540" y="810260"/>
                </a:lnTo>
                <a:lnTo>
                  <a:pt x="11526" y="853440"/>
                </a:lnTo>
                <a:lnTo>
                  <a:pt x="6075" y="877570"/>
                </a:lnTo>
                <a:lnTo>
                  <a:pt x="11526" y="902970"/>
                </a:lnTo>
                <a:lnTo>
                  <a:pt x="55540" y="944880"/>
                </a:lnTo>
                <a:lnTo>
                  <a:pt x="94367" y="963930"/>
                </a:lnTo>
                <a:lnTo>
                  <a:pt x="135451" y="977900"/>
                </a:lnTo>
                <a:lnTo>
                  <a:pt x="184432" y="991870"/>
                </a:lnTo>
                <a:lnTo>
                  <a:pt x="241082" y="1003300"/>
                </a:lnTo>
                <a:lnTo>
                  <a:pt x="305175" y="1014730"/>
                </a:lnTo>
                <a:lnTo>
                  <a:pt x="348837" y="1019810"/>
                </a:lnTo>
                <a:lnTo>
                  <a:pt x="394720" y="1026160"/>
                </a:lnTo>
                <a:lnTo>
                  <a:pt x="442752" y="1031240"/>
                </a:lnTo>
                <a:lnTo>
                  <a:pt x="492860" y="1035050"/>
                </a:lnTo>
                <a:lnTo>
                  <a:pt x="544971" y="1040130"/>
                </a:lnTo>
                <a:lnTo>
                  <a:pt x="743024" y="1050290"/>
                </a:lnTo>
                <a:lnTo>
                  <a:pt x="842186" y="1052830"/>
                </a:lnTo>
                <a:lnTo>
                  <a:pt x="1044831" y="1052830"/>
                </a:lnTo>
                <a:lnTo>
                  <a:pt x="1144091" y="1050290"/>
                </a:lnTo>
                <a:lnTo>
                  <a:pt x="1287939" y="1042670"/>
                </a:lnTo>
                <a:lnTo>
                  <a:pt x="1444193" y="1031240"/>
                </a:lnTo>
                <a:lnTo>
                  <a:pt x="1492226" y="1026160"/>
                </a:lnTo>
                <a:lnTo>
                  <a:pt x="1538110" y="1019810"/>
                </a:lnTo>
                <a:lnTo>
                  <a:pt x="1581773" y="1014730"/>
                </a:lnTo>
                <a:lnTo>
                  <a:pt x="1645869" y="1003300"/>
                </a:lnTo>
                <a:lnTo>
                  <a:pt x="1702565" y="991870"/>
                </a:lnTo>
                <a:lnTo>
                  <a:pt x="1751666" y="977900"/>
                </a:lnTo>
                <a:lnTo>
                  <a:pt x="1785469" y="966470"/>
                </a:lnTo>
                <a:lnTo>
                  <a:pt x="849569" y="966470"/>
                </a:lnTo>
                <a:lnTo>
                  <a:pt x="746131" y="963930"/>
                </a:lnTo>
                <a:lnTo>
                  <a:pt x="596175" y="956310"/>
                </a:lnTo>
                <a:lnTo>
                  <a:pt x="448245" y="944880"/>
                </a:lnTo>
                <a:lnTo>
                  <a:pt x="359300" y="934720"/>
                </a:lnTo>
                <a:lnTo>
                  <a:pt x="317933" y="928370"/>
                </a:lnTo>
                <a:lnTo>
                  <a:pt x="263592" y="919480"/>
                </a:lnTo>
                <a:lnTo>
                  <a:pt x="215212" y="910590"/>
                </a:lnTo>
                <a:lnTo>
                  <a:pt x="173439" y="901700"/>
                </a:lnTo>
                <a:lnTo>
                  <a:pt x="126417" y="887730"/>
                </a:lnTo>
                <a:lnTo>
                  <a:pt x="116364" y="883920"/>
                </a:lnTo>
                <a:lnTo>
                  <a:pt x="108476" y="881380"/>
                </a:lnTo>
                <a:lnTo>
                  <a:pt x="102467" y="877570"/>
                </a:lnTo>
                <a:lnTo>
                  <a:pt x="108391" y="875030"/>
                </a:lnTo>
                <a:lnTo>
                  <a:pt x="116288" y="871220"/>
                </a:lnTo>
                <a:lnTo>
                  <a:pt x="173240" y="854710"/>
                </a:lnTo>
                <a:lnTo>
                  <a:pt x="214984" y="844550"/>
                </a:lnTo>
                <a:lnTo>
                  <a:pt x="263449" y="835660"/>
                </a:lnTo>
                <a:lnTo>
                  <a:pt x="317933" y="826770"/>
                </a:lnTo>
                <a:lnTo>
                  <a:pt x="495733" y="806450"/>
                </a:lnTo>
                <a:lnTo>
                  <a:pt x="596175" y="798830"/>
                </a:lnTo>
                <a:lnTo>
                  <a:pt x="695170" y="793750"/>
                </a:lnTo>
                <a:lnTo>
                  <a:pt x="902161" y="788670"/>
                </a:lnTo>
                <a:lnTo>
                  <a:pt x="1785469" y="788670"/>
                </a:lnTo>
                <a:lnTo>
                  <a:pt x="1751666" y="777240"/>
                </a:lnTo>
                <a:lnTo>
                  <a:pt x="1702565" y="764540"/>
                </a:lnTo>
                <a:lnTo>
                  <a:pt x="1645869" y="751840"/>
                </a:lnTo>
                <a:lnTo>
                  <a:pt x="1539273" y="735330"/>
                </a:lnTo>
                <a:lnTo>
                  <a:pt x="1447917" y="725170"/>
                </a:lnTo>
                <a:lnTo>
                  <a:pt x="1399173" y="721360"/>
                </a:lnTo>
                <a:lnTo>
                  <a:pt x="1348460" y="716280"/>
                </a:lnTo>
                <a:lnTo>
                  <a:pt x="1295834" y="712470"/>
                </a:lnTo>
                <a:lnTo>
                  <a:pt x="1195238" y="707390"/>
                </a:lnTo>
                <a:lnTo>
                  <a:pt x="984378" y="702310"/>
                </a:lnTo>
                <a:lnTo>
                  <a:pt x="984378" y="107950"/>
                </a:lnTo>
                <a:close/>
              </a:path>
              <a:path w="1881505" h="1052830">
                <a:moveTo>
                  <a:pt x="984378" y="788670"/>
                </a:moveTo>
                <a:lnTo>
                  <a:pt x="902161" y="788670"/>
                </a:lnTo>
                <a:lnTo>
                  <a:pt x="902161" y="966470"/>
                </a:lnTo>
                <a:lnTo>
                  <a:pt x="984378" y="966470"/>
                </a:lnTo>
                <a:lnTo>
                  <a:pt x="984378" y="788670"/>
                </a:lnTo>
                <a:close/>
              </a:path>
              <a:path w="1881505" h="1052830">
                <a:moveTo>
                  <a:pt x="1785469" y="788670"/>
                </a:moveTo>
                <a:lnTo>
                  <a:pt x="984378" y="788670"/>
                </a:lnTo>
                <a:lnTo>
                  <a:pt x="1191328" y="793750"/>
                </a:lnTo>
                <a:lnTo>
                  <a:pt x="1290368" y="798830"/>
                </a:lnTo>
                <a:lnTo>
                  <a:pt x="1391138" y="806450"/>
                </a:lnTo>
                <a:lnTo>
                  <a:pt x="1569009" y="826770"/>
                </a:lnTo>
                <a:lnTo>
                  <a:pt x="1623581" y="835660"/>
                </a:lnTo>
                <a:lnTo>
                  <a:pt x="1672038" y="844550"/>
                </a:lnTo>
                <a:lnTo>
                  <a:pt x="1713736" y="854710"/>
                </a:lnTo>
                <a:lnTo>
                  <a:pt x="1760594" y="867410"/>
                </a:lnTo>
                <a:lnTo>
                  <a:pt x="1778813" y="875030"/>
                </a:lnTo>
                <a:lnTo>
                  <a:pt x="1784887" y="877570"/>
                </a:lnTo>
                <a:lnTo>
                  <a:pt x="1778897" y="881380"/>
                </a:lnTo>
                <a:lnTo>
                  <a:pt x="1770860" y="883920"/>
                </a:lnTo>
                <a:lnTo>
                  <a:pt x="1760622" y="887730"/>
                </a:lnTo>
                <a:lnTo>
                  <a:pt x="1713764" y="901700"/>
                </a:lnTo>
                <a:lnTo>
                  <a:pt x="1672113" y="910590"/>
                </a:lnTo>
                <a:lnTo>
                  <a:pt x="1623665" y="919480"/>
                </a:lnTo>
                <a:lnTo>
                  <a:pt x="1527696" y="934720"/>
                </a:lnTo>
                <a:lnTo>
                  <a:pt x="1438649" y="944880"/>
                </a:lnTo>
                <a:lnTo>
                  <a:pt x="1290368" y="956310"/>
                </a:lnTo>
                <a:lnTo>
                  <a:pt x="1142105" y="963930"/>
                </a:lnTo>
                <a:lnTo>
                  <a:pt x="1039702" y="966470"/>
                </a:lnTo>
                <a:lnTo>
                  <a:pt x="1785469" y="966470"/>
                </a:lnTo>
                <a:lnTo>
                  <a:pt x="1831575" y="946150"/>
                </a:lnTo>
                <a:lnTo>
                  <a:pt x="1875427" y="902970"/>
                </a:lnTo>
                <a:lnTo>
                  <a:pt x="1880873" y="877570"/>
                </a:lnTo>
                <a:lnTo>
                  <a:pt x="1875427" y="853440"/>
                </a:lnTo>
                <a:lnTo>
                  <a:pt x="1859026" y="830580"/>
                </a:lnTo>
                <a:lnTo>
                  <a:pt x="1831575" y="810260"/>
                </a:lnTo>
                <a:lnTo>
                  <a:pt x="1792981" y="791210"/>
                </a:lnTo>
                <a:lnTo>
                  <a:pt x="1785469" y="788670"/>
                </a:lnTo>
                <a:close/>
              </a:path>
              <a:path w="1881505" h="1052830">
                <a:moveTo>
                  <a:pt x="598210" y="519430"/>
                </a:moveTo>
                <a:lnTo>
                  <a:pt x="556890" y="519430"/>
                </a:lnTo>
                <a:lnTo>
                  <a:pt x="583949" y="520700"/>
                </a:lnTo>
                <a:lnTo>
                  <a:pt x="598210" y="519430"/>
                </a:lnTo>
                <a:close/>
              </a:path>
              <a:path w="1881505" h="1052830">
                <a:moveTo>
                  <a:pt x="1635436" y="0"/>
                </a:moveTo>
                <a:lnTo>
                  <a:pt x="1542486" y="0"/>
                </a:lnTo>
                <a:lnTo>
                  <a:pt x="1542486" y="520700"/>
                </a:lnTo>
                <a:lnTo>
                  <a:pt x="1624703" y="520700"/>
                </a:lnTo>
                <a:lnTo>
                  <a:pt x="1624703" y="130810"/>
                </a:lnTo>
                <a:lnTo>
                  <a:pt x="1711041" y="130810"/>
                </a:lnTo>
                <a:lnTo>
                  <a:pt x="1677958" y="27940"/>
                </a:lnTo>
                <a:lnTo>
                  <a:pt x="1671457" y="15240"/>
                </a:lnTo>
                <a:lnTo>
                  <a:pt x="1661633" y="7620"/>
                </a:lnTo>
                <a:lnTo>
                  <a:pt x="1649341" y="1270"/>
                </a:lnTo>
                <a:lnTo>
                  <a:pt x="1635436" y="0"/>
                </a:lnTo>
                <a:close/>
              </a:path>
              <a:path w="1881505" h="1052830">
                <a:moveTo>
                  <a:pt x="291405" y="0"/>
                </a:moveTo>
                <a:lnTo>
                  <a:pt x="0" y="0"/>
                </a:lnTo>
                <a:lnTo>
                  <a:pt x="0" y="359410"/>
                </a:lnTo>
                <a:lnTo>
                  <a:pt x="2375" y="401320"/>
                </a:lnTo>
                <a:lnTo>
                  <a:pt x="15792" y="444500"/>
                </a:lnTo>
                <a:lnTo>
                  <a:pt x="39556" y="480060"/>
                </a:lnTo>
                <a:lnTo>
                  <a:pt x="73264" y="505460"/>
                </a:lnTo>
                <a:lnTo>
                  <a:pt x="116440" y="519430"/>
                </a:lnTo>
                <a:lnTo>
                  <a:pt x="291608" y="519430"/>
                </a:lnTo>
                <a:lnTo>
                  <a:pt x="291608" y="411480"/>
                </a:lnTo>
                <a:lnTo>
                  <a:pt x="114820" y="411480"/>
                </a:lnTo>
                <a:lnTo>
                  <a:pt x="101262" y="408940"/>
                </a:lnTo>
                <a:lnTo>
                  <a:pt x="90190" y="401320"/>
                </a:lnTo>
                <a:lnTo>
                  <a:pt x="82726" y="389890"/>
                </a:lnTo>
                <a:lnTo>
                  <a:pt x="79989" y="377190"/>
                </a:lnTo>
                <a:lnTo>
                  <a:pt x="79989" y="313690"/>
                </a:lnTo>
                <a:lnTo>
                  <a:pt x="291608" y="313690"/>
                </a:lnTo>
                <a:lnTo>
                  <a:pt x="291608" y="205740"/>
                </a:lnTo>
                <a:lnTo>
                  <a:pt x="79989" y="205740"/>
                </a:lnTo>
                <a:lnTo>
                  <a:pt x="79989" y="107950"/>
                </a:lnTo>
                <a:lnTo>
                  <a:pt x="291405" y="107950"/>
                </a:lnTo>
                <a:lnTo>
                  <a:pt x="291405" y="0"/>
                </a:lnTo>
                <a:close/>
              </a:path>
              <a:path w="1881505" h="1052830">
                <a:moveTo>
                  <a:pt x="709781" y="0"/>
                </a:moveTo>
                <a:lnTo>
                  <a:pt x="479763" y="0"/>
                </a:lnTo>
                <a:lnTo>
                  <a:pt x="477710" y="1270"/>
                </a:lnTo>
                <a:lnTo>
                  <a:pt x="441526" y="11430"/>
                </a:lnTo>
                <a:lnTo>
                  <a:pt x="388860" y="57150"/>
                </a:lnTo>
                <a:lnTo>
                  <a:pt x="362858" y="124460"/>
                </a:lnTo>
                <a:lnTo>
                  <a:pt x="360003" y="161290"/>
                </a:lnTo>
                <a:lnTo>
                  <a:pt x="363991" y="198120"/>
                </a:lnTo>
                <a:lnTo>
                  <a:pt x="392733" y="262890"/>
                </a:lnTo>
                <a:lnTo>
                  <a:pt x="449555" y="306070"/>
                </a:lnTo>
                <a:lnTo>
                  <a:pt x="488645" y="313690"/>
                </a:lnTo>
                <a:lnTo>
                  <a:pt x="594961" y="313690"/>
                </a:lnTo>
                <a:lnTo>
                  <a:pt x="614512" y="317500"/>
                </a:lnTo>
                <a:lnTo>
                  <a:pt x="630475" y="328930"/>
                </a:lnTo>
                <a:lnTo>
                  <a:pt x="641236" y="344170"/>
                </a:lnTo>
                <a:lnTo>
                  <a:pt x="645182" y="363220"/>
                </a:lnTo>
                <a:lnTo>
                  <a:pt x="641236" y="382270"/>
                </a:lnTo>
                <a:lnTo>
                  <a:pt x="630475" y="397510"/>
                </a:lnTo>
                <a:lnTo>
                  <a:pt x="614512" y="408940"/>
                </a:lnTo>
                <a:lnTo>
                  <a:pt x="594961" y="412750"/>
                </a:lnTo>
                <a:lnTo>
                  <a:pt x="373420" y="412750"/>
                </a:lnTo>
                <a:lnTo>
                  <a:pt x="373420" y="519430"/>
                </a:lnTo>
                <a:lnTo>
                  <a:pt x="609946" y="519430"/>
                </a:lnTo>
                <a:lnTo>
                  <a:pt x="643033" y="510540"/>
                </a:lnTo>
                <a:lnTo>
                  <a:pt x="692046" y="472440"/>
                </a:lnTo>
                <a:lnTo>
                  <a:pt x="723772" y="403860"/>
                </a:lnTo>
                <a:lnTo>
                  <a:pt x="727751" y="359410"/>
                </a:lnTo>
                <a:lnTo>
                  <a:pt x="721729" y="314960"/>
                </a:lnTo>
                <a:lnTo>
                  <a:pt x="705513" y="273050"/>
                </a:lnTo>
                <a:lnTo>
                  <a:pt x="678914" y="238760"/>
                </a:lnTo>
                <a:lnTo>
                  <a:pt x="641739" y="214630"/>
                </a:lnTo>
                <a:lnTo>
                  <a:pt x="641536" y="214630"/>
                </a:lnTo>
                <a:lnTo>
                  <a:pt x="609826" y="208280"/>
                </a:lnTo>
                <a:lnTo>
                  <a:pt x="569647" y="205740"/>
                </a:lnTo>
                <a:lnTo>
                  <a:pt x="492898" y="205740"/>
                </a:lnTo>
                <a:lnTo>
                  <a:pt x="473283" y="201930"/>
                </a:lnTo>
                <a:lnTo>
                  <a:pt x="457181" y="191770"/>
                </a:lnTo>
                <a:lnTo>
                  <a:pt x="446280" y="176530"/>
                </a:lnTo>
                <a:lnTo>
                  <a:pt x="442271" y="157480"/>
                </a:lnTo>
                <a:lnTo>
                  <a:pt x="446280" y="138430"/>
                </a:lnTo>
                <a:lnTo>
                  <a:pt x="457181" y="121920"/>
                </a:lnTo>
                <a:lnTo>
                  <a:pt x="473283" y="111760"/>
                </a:lnTo>
                <a:lnTo>
                  <a:pt x="492898" y="107950"/>
                </a:lnTo>
                <a:lnTo>
                  <a:pt x="540689" y="106680"/>
                </a:lnTo>
                <a:lnTo>
                  <a:pt x="709781" y="106680"/>
                </a:lnTo>
                <a:lnTo>
                  <a:pt x="709781" y="0"/>
                </a:lnTo>
                <a:close/>
              </a:path>
              <a:path w="1881505" h="1052830">
                <a:moveTo>
                  <a:pt x="1468572" y="0"/>
                </a:moveTo>
                <a:lnTo>
                  <a:pt x="1177167" y="0"/>
                </a:lnTo>
                <a:lnTo>
                  <a:pt x="1177167" y="359410"/>
                </a:lnTo>
                <a:lnTo>
                  <a:pt x="1179588" y="401320"/>
                </a:lnTo>
                <a:lnTo>
                  <a:pt x="1179661" y="402590"/>
                </a:lnTo>
                <a:lnTo>
                  <a:pt x="1193335" y="445770"/>
                </a:lnTo>
                <a:lnTo>
                  <a:pt x="1217336" y="480060"/>
                </a:lnTo>
                <a:lnTo>
                  <a:pt x="1251106" y="505460"/>
                </a:lnTo>
                <a:lnTo>
                  <a:pt x="1294012" y="519430"/>
                </a:lnTo>
                <a:lnTo>
                  <a:pt x="1468771" y="519430"/>
                </a:lnTo>
                <a:lnTo>
                  <a:pt x="1468771" y="411480"/>
                </a:lnTo>
                <a:lnTo>
                  <a:pt x="1292190" y="411480"/>
                </a:lnTo>
                <a:lnTo>
                  <a:pt x="1278627" y="408940"/>
                </a:lnTo>
                <a:lnTo>
                  <a:pt x="1267554" y="401320"/>
                </a:lnTo>
                <a:lnTo>
                  <a:pt x="1260090" y="389890"/>
                </a:lnTo>
                <a:lnTo>
                  <a:pt x="1257353" y="377190"/>
                </a:lnTo>
                <a:lnTo>
                  <a:pt x="1257353" y="313690"/>
                </a:lnTo>
                <a:lnTo>
                  <a:pt x="1468970" y="313690"/>
                </a:lnTo>
                <a:lnTo>
                  <a:pt x="1468970" y="205740"/>
                </a:lnTo>
                <a:lnTo>
                  <a:pt x="1257762" y="205740"/>
                </a:lnTo>
                <a:lnTo>
                  <a:pt x="1257762" y="200660"/>
                </a:lnTo>
                <a:lnTo>
                  <a:pt x="1257353" y="200660"/>
                </a:lnTo>
                <a:lnTo>
                  <a:pt x="1257353" y="107950"/>
                </a:lnTo>
                <a:lnTo>
                  <a:pt x="1468572" y="107950"/>
                </a:lnTo>
                <a:lnTo>
                  <a:pt x="1468572" y="0"/>
                </a:lnTo>
                <a:close/>
              </a:path>
              <a:path w="1881505" h="1052830">
                <a:moveTo>
                  <a:pt x="1711041" y="130810"/>
                </a:moveTo>
                <a:lnTo>
                  <a:pt x="1624703" y="130810"/>
                </a:lnTo>
                <a:lnTo>
                  <a:pt x="1740742" y="491490"/>
                </a:lnTo>
                <a:lnTo>
                  <a:pt x="1746423" y="501650"/>
                </a:lnTo>
                <a:lnTo>
                  <a:pt x="1755089" y="510540"/>
                </a:lnTo>
                <a:lnTo>
                  <a:pt x="1765997" y="516890"/>
                </a:lnTo>
                <a:lnTo>
                  <a:pt x="1778405" y="519430"/>
                </a:lnTo>
                <a:lnTo>
                  <a:pt x="1881481" y="519430"/>
                </a:lnTo>
                <a:lnTo>
                  <a:pt x="1881481" y="405130"/>
                </a:lnTo>
                <a:lnTo>
                  <a:pt x="1799263" y="405130"/>
                </a:lnTo>
                <a:lnTo>
                  <a:pt x="1711041" y="130810"/>
                </a:lnTo>
                <a:close/>
              </a:path>
              <a:path w="1881505" h="1052830">
                <a:moveTo>
                  <a:pt x="1881481" y="0"/>
                </a:moveTo>
                <a:lnTo>
                  <a:pt x="1799263" y="0"/>
                </a:lnTo>
                <a:lnTo>
                  <a:pt x="1799263" y="405130"/>
                </a:lnTo>
                <a:lnTo>
                  <a:pt x="1881481" y="405130"/>
                </a:lnTo>
                <a:lnTo>
                  <a:pt x="1881481" y="0"/>
                </a:lnTo>
                <a:close/>
              </a:path>
              <a:path w="1881505" h="1052830">
                <a:moveTo>
                  <a:pt x="709781" y="106680"/>
                </a:moveTo>
                <a:lnTo>
                  <a:pt x="540689" y="106680"/>
                </a:lnTo>
                <a:lnTo>
                  <a:pt x="709781" y="107950"/>
                </a:lnTo>
                <a:lnTo>
                  <a:pt x="709781" y="106680"/>
                </a:lnTo>
                <a:close/>
              </a:path>
              <a:path w="1881505" h="1052830">
                <a:moveTo>
                  <a:pt x="1102845" y="0"/>
                </a:moveTo>
                <a:lnTo>
                  <a:pt x="784506" y="0"/>
                </a:lnTo>
                <a:lnTo>
                  <a:pt x="784506" y="107950"/>
                </a:lnTo>
                <a:lnTo>
                  <a:pt x="1102845" y="107950"/>
                </a:lnTo>
                <a:lnTo>
                  <a:pt x="1102845" y="0"/>
                </a:lnTo>
                <a:close/>
              </a:path>
            </a:pathLst>
          </a:custGeom>
          <a:solidFill>
            <a:srgbClr val="239C9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9F9F12D-15DC-40DA-F824-DA1A3718E362}"/>
              </a:ext>
            </a:extLst>
          </p:cNvPr>
          <p:cNvSpPr txBox="1"/>
          <p:nvPr/>
        </p:nvSpPr>
        <p:spPr>
          <a:xfrm>
            <a:off x="831850" y="813384"/>
            <a:ext cx="83087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  <a:latin typeface="Geologica" pitchFamily="2" charset="0"/>
              </a:rPr>
              <a:t>Company Competencies</a:t>
            </a:r>
            <a:endParaRPr lang="ru-RU" sz="4800" dirty="0">
              <a:solidFill>
                <a:schemeClr val="tx1">
                  <a:lumMod val="85000"/>
                  <a:lumOff val="15000"/>
                </a:schemeClr>
              </a:solidFill>
              <a:latin typeface="Geologica" pitchFamily="2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25356F30-8E34-0CDF-A589-C9F1F6809807}"/>
              </a:ext>
            </a:extLst>
          </p:cNvPr>
          <p:cNvSpPr txBox="1"/>
          <p:nvPr/>
        </p:nvSpPr>
        <p:spPr>
          <a:xfrm>
            <a:off x="933002" y="4125227"/>
            <a:ext cx="2810510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chemeClr val="tx1"/>
                </a:solidFill>
                <a:latin typeface="Onest medium" pitchFamily="2" charset="0"/>
              </a:rPr>
              <a:t>Design</a:t>
            </a:r>
          </a:p>
          <a:p>
            <a:r>
              <a:rPr lang="en-US" sz="2500" dirty="0">
                <a:solidFill>
                  <a:schemeClr val="tx1"/>
                </a:solidFill>
                <a:latin typeface="Onest medium" pitchFamily="2" charset="0"/>
              </a:rPr>
              <a:t>and Development </a:t>
            </a:r>
            <a:endParaRPr lang="ru-RU" sz="2500" dirty="0">
              <a:solidFill>
                <a:schemeClr val="tx1"/>
              </a:solidFill>
              <a:latin typeface="Onest medium" pitchFamily="2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1AB1B914-3350-4A95-471A-A9D9BE437EE8}"/>
              </a:ext>
            </a:extLst>
          </p:cNvPr>
          <p:cNvSpPr txBox="1"/>
          <p:nvPr/>
        </p:nvSpPr>
        <p:spPr>
          <a:xfrm>
            <a:off x="7883937" y="4125227"/>
            <a:ext cx="2810510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chemeClr val="tx1"/>
                </a:solidFill>
                <a:latin typeface="Onest medium" pitchFamily="2" charset="0"/>
              </a:rPr>
              <a:t>Full-Cycle </a:t>
            </a:r>
          </a:p>
          <a:p>
            <a:r>
              <a:rPr lang="en-US" sz="2500" dirty="0">
                <a:solidFill>
                  <a:schemeClr val="tx1"/>
                </a:solidFill>
                <a:latin typeface="Onest medium" pitchFamily="2" charset="0"/>
              </a:rPr>
              <a:t>Manufacturing </a:t>
            </a:r>
            <a:endParaRPr lang="ru-RU" sz="2500" dirty="0">
              <a:solidFill>
                <a:schemeClr val="tx1"/>
              </a:solidFill>
              <a:latin typeface="Onest medium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3035B722-B400-2C52-A9A1-1535EED35202}"/>
              </a:ext>
            </a:extLst>
          </p:cNvPr>
          <p:cNvSpPr txBox="1"/>
          <p:nvPr/>
        </p:nvSpPr>
        <p:spPr>
          <a:xfrm>
            <a:off x="7883937" y="6762323"/>
            <a:ext cx="3679190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chemeClr val="tx1"/>
                </a:solidFill>
                <a:latin typeface="Onest medium" pitchFamily="2" charset="0"/>
              </a:rPr>
              <a:t>Sales and Delivery </a:t>
            </a:r>
          </a:p>
          <a:p>
            <a:r>
              <a:rPr lang="en-US" sz="2500" dirty="0">
                <a:solidFill>
                  <a:schemeClr val="tx1"/>
                </a:solidFill>
                <a:latin typeface="Onest medium" pitchFamily="2" charset="0"/>
              </a:rPr>
              <a:t>to the End User</a:t>
            </a:r>
            <a:endParaRPr lang="ru-RU" sz="2500" dirty="0">
              <a:solidFill>
                <a:schemeClr val="tx1"/>
              </a:solidFill>
              <a:latin typeface="Onest medium" pitchFamily="2" charset="0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FCC09B4-5005-DABF-BC3B-4721FDBE6E47}"/>
              </a:ext>
            </a:extLst>
          </p:cNvPr>
          <p:cNvSpPr txBox="1"/>
          <p:nvPr/>
        </p:nvSpPr>
        <p:spPr>
          <a:xfrm>
            <a:off x="14514008" y="6762323"/>
            <a:ext cx="3679190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chemeClr val="tx1"/>
                </a:solidFill>
                <a:latin typeface="Onest medium" pitchFamily="2" charset="0"/>
              </a:rPr>
              <a:t>Equipment </a:t>
            </a:r>
          </a:p>
          <a:p>
            <a:r>
              <a:rPr lang="en-US" sz="2500" dirty="0">
                <a:solidFill>
                  <a:schemeClr val="tx1"/>
                </a:solidFill>
                <a:latin typeface="Onest medium" pitchFamily="2" charset="0"/>
              </a:rPr>
              <a:t>Commissioning </a:t>
            </a:r>
            <a:endParaRPr lang="ru-RU" sz="2500" dirty="0">
              <a:solidFill>
                <a:schemeClr val="tx1"/>
              </a:solidFill>
              <a:latin typeface="Onest medium" pitchFamily="2" charset="0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2A77C177-95CB-CE17-B0C6-D15033948F8B}"/>
              </a:ext>
            </a:extLst>
          </p:cNvPr>
          <p:cNvSpPr txBox="1"/>
          <p:nvPr/>
        </p:nvSpPr>
        <p:spPr>
          <a:xfrm>
            <a:off x="933002" y="6762323"/>
            <a:ext cx="4248598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chemeClr val="tx1"/>
                </a:solidFill>
                <a:latin typeface="Onest medium" pitchFamily="2" charset="0"/>
              </a:rPr>
              <a:t>Product Registration with </a:t>
            </a:r>
          </a:p>
          <a:p>
            <a:r>
              <a:rPr lang="en-US" sz="2500" dirty="0" err="1">
                <a:solidFill>
                  <a:schemeClr val="tx1"/>
                </a:solidFill>
                <a:latin typeface="Onest medium" pitchFamily="2" charset="0"/>
              </a:rPr>
              <a:t>Roszdravnadzor</a:t>
            </a:r>
            <a:r>
              <a:rPr lang="en-US" sz="2500" dirty="0">
                <a:solidFill>
                  <a:schemeClr val="tx1"/>
                </a:solidFill>
                <a:latin typeface="Onest medium" pitchFamily="2" charset="0"/>
              </a:rPr>
              <a:t> (RZN) </a:t>
            </a:r>
            <a:endParaRPr lang="ru-RU" sz="2500" dirty="0">
              <a:solidFill>
                <a:schemeClr val="tx1"/>
              </a:solidFill>
              <a:latin typeface="Onest medium" pitchFamily="2" charset="0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D9349213-21BE-B089-22EE-5829CC30836C}"/>
              </a:ext>
            </a:extLst>
          </p:cNvPr>
          <p:cNvSpPr txBox="1"/>
          <p:nvPr/>
        </p:nvSpPr>
        <p:spPr>
          <a:xfrm>
            <a:off x="7883937" y="9447669"/>
            <a:ext cx="3679190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chemeClr val="tx1"/>
                </a:solidFill>
                <a:latin typeface="Onest medium" pitchFamily="2" charset="0"/>
              </a:rPr>
              <a:t>Training for Clinic Personnel</a:t>
            </a:r>
            <a:endParaRPr lang="ru-RU" sz="2500" dirty="0">
              <a:solidFill>
                <a:schemeClr val="tx1"/>
              </a:solidFill>
              <a:latin typeface="Onest medium" pitchFamily="2" charset="0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2472F6E-1F40-4475-59CF-0BBC1454D76B}"/>
              </a:ext>
            </a:extLst>
          </p:cNvPr>
          <p:cNvSpPr txBox="1"/>
          <p:nvPr/>
        </p:nvSpPr>
        <p:spPr>
          <a:xfrm>
            <a:off x="14514008" y="9447669"/>
            <a:ext cx="3679190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chemeClr val="tx1"/>
                </a:solidFill>
                <a:latin typeface="Onest medium" pitchFamily="2" charset="0"/>
              </a:rPr>
              <a:t>Warranty and </a:t>
            </a:r>
            <a:endParaRPr lang="ru-RU" sz="2500" dirty="0">
              <a:solidFill>
                <a:schemeClr val="tx1"/>
              </a:solidFill>
              <a:latin typeface="Onest medium" pitchFamily="2" charset="0"/>
            </a:endParaRPr>
          </a:p>
          <a:p>
            <a:r>
              <a:rPr lang="en-US" sz="2500" dirty="0">
                <a:solidFill>
                  <a:schemeClr val="tx1"/>
                </a:solidFill>
                <a:latin typeface="Onest medium" pitchFamily="2" charset="0"/>
              </a:rPr>
              <a:t>Post-Warranty Service</a:t>
            </a:r>
            <a:endParaRPr lang="ru-RU" sz="2500" dirty="0">
              <a:solidFill>
                <a:schemeClr val="tx1"/>
              </a:solidFill>
              <a:latin typeface="Onest medium" pitchFamily="2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20104100" cy="1130855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784555" y="0"/>
            <a:ext cx="8319544" cy="921710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375426" y="0"/>
            <a:ext cx="9728673" cy="11308556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314126" y="3800931"/>
            <a:ext cx="18219420" cy="3110230"/>
          </a:xfrm>
          <a:custGeom>
            <a:avLst/>
            <a:gdLst/>
            <a:ahLst/>
            <a:cxnLst/>
            <a:rect l="l" t="t" r="r" b="b"/>
            <a:pathLst>
              <a:path w="18219420" h="3110229">
                <a:moveTo>
                  <a:pt x="17957568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2848080"/>
                </a:lnTo>
                <a:lnTo>
                  <a:pt x="4217" y="2895134"/>
                </a:lnTo>
                <a:lnTo>
                  <a:pt x="16377" y="2939421"/>
                </a:lnTo>
                <a:lnTo>
                  <a:pt x="35739" y="2980202"/>
                </a:lnTo>
                <a:lnTo>
                  <a:pt x="61565" y="3016737"/>
                </a:lnTo>
                <a:lnTo>
                  <a:pt x="93115" y="3048287"/>
                </a:lnTo>
                <a:lnTo>
                  <a:pt x="129650" y="3074113"/>
                </a:lnTo>
                <a:lnTo>
                  <a:pt x="170431" y="3093475"/>
                </a:lnTo>
                <a:lnTo>
                  <a:pt x="214718" y="3105635"/>
                </a:lnTo>
                <a:lnTo>
                  <a:pt x="261772" y="3109852"/>
                </a:lnTo>
                <a:lnTo>
                  <a:pt x="17957568" y="3109852"/>
                </a:lnTo>
                <a:lnTo>
                  <a:pt x="18004630" y="3105635"/>
                </a:lnTo>
                <a:lnTo>
                  <a:pt x="18048921" y="3093475"/>
                </a:lnTo>
                <a:lnTo>
                  <a:pt x="18089703" y="3074113"/>
                </a:lnTo>
                <a:lnTo>
                  <a:pt x="18126237" y="3048287"/>
                </a:lnTo>
                <a:lnTo>
                  <a:pt x="18157784" y="3016737"/>
                </a:lnTo>
                <a:lnTo>
                  <a:pt x="18183607" y="2980202"/>
                </a:lnTo>
                <a:lnTo>
                  <a:pt x="18202966" y="2939421"/>
                </a:lnTo>
                <a:lnTo>
                  <a:pt x="18215124" y="2895134"/>
                </a:lnTo>
                <a:lnTo>
                  <a:pt x="18219340" y="2848080"/>
                </a:lnTo>
                <a:lnTo>
                  <a:pt x="18219340" y="261772"/>
                </a:lnTo>
                <a:lnTo>
                  <a:pt x="18215124" y="214718"/>
                </a:lnTo>
                <a:lnTo>
                  <a:pt x="18202966" y="170431"/>
                </a:lnTo>
                <a:lnTo>
                  <a:pt x="18183607" y="129651"/>
                </a:lnTo>
                <a:lnTo>
                  <a:pt x="18157784" y="93116"/>
                </a:lnTo>
                <a:lnTo>
                  <a:pt x="18126237" y="61565"/>
                </a:lnTo>
                <a:lnTo>
                  <a:pt x="18089703" y="35739"/>
                </a:lnTo>
                <a:lnTo>
                  <a:pt x="18048921" y="16377"/>
                </a:lnTo>
                <a:lnTo>
                  <a:pt x="18004630" y="4217"/>
                </a:lnTo>
                <a:lnTo>
                  <a:pt x="17957568" y="0"/>
                </a:lnTo>
                <a:close/>
              </a:path>
            </a:pathLst>
          </a:custGeom>
          <a:solidFill>
            <a:srgbClr val="FFFFFF">
              <a:alpha val="9999"/>
            </a:srgbClr>
          </a:solidFill>
          <a:effectLst>
            <a:glow rad="12700">
              <a:schemeClr val="bg1">
                <a:alpha val="5000"/>
              </a:schemeClr>
            </a:glow>
            <a:outerShdw blurRad="63500" dir="7980000" sx="96000" sy="96000" algn="ctr" rotWithShape="0">
              <a:prstClr val="black">
                <a:alpha val="11000"/>
              </a:prstClr>
            </a:outerShdw>
          </a:effectLst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214470" y="3764283"/>
            <a:ext cx="12345173" cy="3277387"/>
          </a:xfrm>
          <a:prstGeom prst="rect">
            <a:avLst/>
          </a:prstGeom>
        </p:spPr>
      </p:pic>
      <p:sp>
        <p:nvSpPr>
          <p:cNvPr id="10" name="object 10"/>
          <p:cNvSpPr/>
          <p:nvPr/>
        </p:nvSpPr>
        <p:spPr>
          <a:xfrm>
            <a:off x="6345356" y="3790460"/>
            <a:ext cx="12188190" cy="3120390"/>
          </a:xfrm>
          <a:custGeom>
            <a:avLst/>
            <a:gdLst/>
            <a:ahLst/>
            <a:cxnLst/>
            <a:rect l="l" t="t" r="r" b="b"/>
            <a:pathLst>
              <a:path w="12188190" h="3120390">
                <a:moveTo>
                  <a:pt x="11926338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2858551"/>
                </a:lnTo>
                <a:lnTo>
                  <a:pt x="4217" y="2905605"/>
                </a:lnTo>
                <a:lnTo>
                  <a:pt x="16377" y="2949892"/>
                </a:lnTo>
                <a:lnTo>
                  <a:pt x="35739" y="2990673"/>
                </a:lnTo>
                <a:lnTo>
                  <a:pt x="61565" y="3027208"/>
                </a:lnTo>
                <a:lnTo>
                  <a:pt x="93115" y="3058758"/>
                </a:lnTo>
                <a:lnTo>
                  <a:pt x="129650" y="3084584"/>
                </a:lnTo>
                <a:lnTo>
                  <a:pt x="170431" y="3103946"/>
                </a:lnTo>
                <a:lnTo>
                  <a:pt x="214718" y="3116106"/>
                </a:lnTo>
                <a:lnTo>
                  <a:pt x="261772" y="3120323"/>
                </a:lnTo>
                <a:lnTo>
                  <a:pt x="11926338" y="3120323"/>
                </a:lnTo>
                <a:lnTo>
                  <a:pt x="11973400" y="3116106"/>
                </a:lnTo>
                <a:lnTo>
                  <a:pt x="12017691" y="3103946"/>
                </a:lnTo>
                <a:lnTo>
                  <a:pt x="12058473" y="3084584"/>
                </a:lnTo>
                <a:lnTo>
                  <a:pt x="12095007" y="3058758"/>
                </a:lnTo>
                <a:lnTo>
                  <a:pt x="12126554" y="3027208"/>
                </a:lnTo>
                <a:lnTo>
                  <a:pt x="12152377" y="2990673"/>
                </a:lnTo>
                <a:lnTo>
                  <a:pt x="12171736" y="2949892"/>
                </a:lnTo>
                <a:lnTo>
                  <a:pt x="12183894" y="2905605"/>
                </a:lnTo>
                <a:lnTo>
                  <a:pt x="12188110" y="2858551"/>
                </a:lnTo>
                <a:lnTo>
                  <a:pt x="12188110" y="261772"/>
                </a:lnTo>
                <a:lnTo>
                  <a:pt x="12183894" y="214718"/>
                </a:lnTo>
                <a:lnTo>
                  <a:pt x="12171736" y="170431"/>
                </a:lnTo>
                <a:lnTo>
                  <a:pt x="12152377" y="129651"/>
                </a:lnTo>
                <a:lnTo>
                  <a:pt x="12126554" y="93116"/>
                </a:lnTo>
                <a:lnTo>
                  <a:pt x="12095007" y="61565"/>
                </a:lnTo>
                <a:lnTo>
                  <a:pt x="12058473" y="35739"/>
                </a:lnTo>
                <a:lnTo>
                  <a:pt x="12017691" y="16377"/>
                </a:lnTo>
                <a:lnTo>
                  <a:pt x="11973400" y="4217"/>
                </a:lnTo>
                <a:lnTo>
                  <a:pt x="11926338" y="0"/>
                </a:lnTo>
                <a:close/>
              </a:path>
            </a:pathLst>
          </a:custGeom>
          <a:solidFill>
            <a:srgbClr val="FFFFFF">
              <a:alpha val="14999"/>
            </a:srgbClr>
          </a:solidFill>
          <a:effectLst>
            <a:glow rad="12700">
              <a:schemeClr val="bg1">
                <a:alpha val="5000"/>
              </a:schemeClr>
            </a:glow>
            <a:outerShdw blurRad="63500" dir="7980000" sx="96000" sy="96000" algn="ctr" rotWithShape="0">
              <a:prstClr val="black">
                <a:alpha val="11000"/>
              </a:prstClr>
            </a:outerShdw>
          </a:effectLst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2235229" y="3774754"/>
            <a:ext cx="6324414" cy="3266916"/>
          </a:xfrm>
          <a:prstGeom prst="rect">
            <a:avLst/>
          </a:prstGeom>
        </p:spPr>
      </p:pic>
      <p:sp>
        <p:nvSpPr>
          <p:cNvPr id="13" name="object 13"/>
          <p:cNvSpPr/>
          <p:nvPr/>
        </p:nvSpPr>
        <p:spPr>
          <a:xfrm>
            <a:off x="12366115" y="3800931"/>
            <a:ext cx="6167755" cy="3110230"/>
          </a:xfrm>
          <a:custGeom>
            <a:avLst/>
            <a:gdLst/>
            <a:ahLst/>
            <a:cxnLst/>
            <a:rect l="l" t="t" r="r" b="b"/>
            <a:pathLst>
              <a:path w="6167755" h="3110229">
                <a:moveTo>
                  <a:pt x="5905579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2848080"/>
                </a:lnTo>
                <a:lnTo>
                  <a:pt x="4217" y="2895134"/>
                </a:lnTo>
                <a:lnTo>
                  <a:pt x="16377" y="2939421"/>
                </a:lnTo>
                <a:lnTo>
                  <a:pt x="35739" y="2980202"/>
                </a:lnTo>
                <a:lnTo>
                  <a:pt x="61565" y="3016737"/>
                </a:lnTo>
                <a:lnTo>
                  <a:pt x="93115" y="3048287"/>
                </a:lnTo>
                <a:lnTo>
                  <a:pt x="129650" y="3074113"/>
                </a:lnTo>
                <a:lnTo>
                  <a:pt x="170431" y="3093475"/>
                </a:lnTo>
                <a:lnTo>
                  <a:pt x="214718" y="3105635"/>
                </a:lnTo>
                <a:lnTo>
                  <a:pt x="261772" y="3109852"/>
                </a:lnTo>
                <a:lnTo>
                  <a:pt x="5905579" y="3109852"/>
                </a:lnTo>
                <a:lnTo>
                  <a:pt x="5952632" y="3105635"/>
                </a:lnTo>
                <a:lnTo>
                  <a:pt x="5996919" y="3093475"/>
                </a:lnTo>
                <a:lnTo>
                  <a:pt x="6037700" y="3074113"/>
                </a:lnTo>
                <a:lnTo>
                  <a:pt x="6074235" y="3048287"/>
                </a:lnTo>
                <a:lnTo>
                  <a:pt x="6105785" y="3016737"/>
                </a:lnTo>
                <a:lnTo>
                  <a:pt x="6131611" y="2980202"/>
                </a:lnTo>
                <a:lnTo>
                  <a:pt x="6150974" y="2939421"/>
                </a:lnTo>
                <a:lnTo>
                  <a:pt x="6163133" y="2895134"/>
                </a:lnTo>
                <a:lnTo>
                  <a:pt x="6167351" y="2848080"/>
                </a:lnTo>
                <a:lnTo>
                  <a:pt x="6167351" y="261772"/>
                </a:lnTo>
                <a:lnTo>
                  <a:pt x="6163133" y="214718"/>
                </a:lnTo>
                <a:lnTo>
                  <a:pt x="6150974" y="170431"/>
                </a:lnTo>
                <a:lnTo>
                  <a:pt x="6131611" y="129651"/>
                </a:lnTo>
                <a:lnTo>
                  <a:pt x="6105785" y="93116"/>
                </a:lnTo>
                <a:lnTo>
                  <a:pt x="6074235" y="61565"/>
                </a:lnTo>
                <a:lnTo>
                  <a:pt x="6037700" y="35739"/>
                </a:lnTo>
                <a:lnTo>
                  <a:pt x="5996919" y="16377"/>
                </a:lnTo>
                <a:lnTo>
                  <a:pt x="5952632" y="4217"/>
                </a:lnTo>
                <a:lnTo>
                  <a:pt x="5905579" y="0"/>
                </a:lnTo>
                <a:close/>
              </a:path>
            </a:pathLst>
          </a:custGeom>
          <a:solidFill>
            <a:srgbClr val="FFFFFF">
              <a:alpha val="5999"/>
            </a:srgbClr>
          </a:solidFill>
          <a:effectLst>
            <a:glow rad="12700">
              <a:schemeClr val="bg1">
                <a:alpha val="5000"/>
              </a:schemeClr>
            </a:glow>
            <a:outerShdw blurRad="63500" dir="7980000" sx="96000" sy="96000" algn="ctr" rotWithShape="0">
              <a:prstClr val="black">
                <a:alpha val="11000"/>
              </a:prstClr>
            </a:outerShdw>
          </a:effectLst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596101" y="7223782"/>
            <a:ext cx="11937365" cy="3131185"/>
          </a:xfrm>
          <a:custGeom>
            <a:avLst/>
            <a:gdLst/>
            <a:ahLst/>
            <a:cxnLst/>
            <a:rect l="l" t="t" r="r" b="b"/>
            <a:pathLst>
              <a:path w="11937365" h="3131184">
                <a:moveTo>
                  <a:pt x="11675037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2869022"/>
                </a:lnTo>
                <a:lnTo>
                  <a:pt x="4217" y="2916076"/>
                </a:lnTo>
                <a:lnTo>
                  <a:pt x="16377" y="2960363"/>
                </a:lnTo>
                <a:lnTo>
                  <a:pt x="35739" y="3001143"/>
                </a:lnTo>
                <a:lnTo>
                  <a:pt x="61565" y="3037678"/>
                </a:lnTo>
                <a:lnTo>
                  <a:pt x="93115" y="3069229"/>
                </a:lnTo>
                <a:lnTo>
                  <a:pt x="129650" y="3095055"/>
                </a:lnTo>
                <a:lnTo>
                  <a:pt x="170431" y="3114417"/>
                </a:lnTo>
                <a:lnTo>
                  <a:pt x="214718" y="3126577"/>
                </a:lnTo>
                <a:lnTo>
                  <a:pt x="261772" y="3130794"/>
                </a:lnTo>
                <a:lnTo>
                  <a:pt x="11675037" y="3130794"/>
                </a:lnTo>
                <a:lnTo>
                  <a:pt x="11722099" y="3126577"/>
                </a:lnTo>
                <a:lnTo>
                  <a:pt x="11766390" y="3114417"/>
                </a:lnTo>
                <a:lnTo>
                  <a:pt x="11807172" y="3095055"/>
                </a:lnTo>
                <a:lnTo>
                  <a:pt x="11843706" y="3069229"/>
                </a:lnTo>
                <a:lnTo>
                  <a:pt x="11875253" y="3037678"/>
                </a:lnTo>
                <a:lnTo>
                  <a:pt x="11901076" y="3001143"/>
                </a:lnTo>
                <a:lnTo>
                  <a:pt x="11920435" y="2960363"/>
                </a:lnTo>
                <a:lnTo>
                  <a:pt x="11932592" y="2916076"/>
                </a:lnTo>
                <a:lnTo>
                  <a:pt x="11936809" y="2869022"/>
                </a:lnTo>
                <a:lnTo>
                  <a:pt x="11936809" y="261772"/>
                </a:lnTo>
                <a:lnTo>
                  <a:pt x="11932592" y="214718"/>
                </a:lnTo>
                <a:lnTo>
                  <a:pt x="11920435" y="170431"/>
                </a:lnTo>
                <a:lnTo>
                  <a:pt x="11901076" y="129651"/>
                </a:lnTo>
                <a:lnTo>
                  <a:pt x="11875253" y="93116"/>
                </a:lnTo>
                <a:lnTo>
                  <a:pt x="11843706" y="61565"/>
                </a:lnTo>
                <a:lnTo>
                  <a:pt x="11807172" y="35739"/>
                </a:lnTo>
                <a:lnTo>
                  <a:pt x="11766390" y="16377"/>
                </a:lnTo>
                <a:lnTo>
                  <a:pt x="11722099" y="4217"/>
                </a:lnTo>
                <a:lnTo>
                  <a:pt x="11675037" y="0"/>
                </a:lnTo>
                <a:close/>
              </a:path>
            </a:pathLst>
          </a:custGeom>
          <a:solidFill>
            <a:srgbClr val="FFFFFF">
              <a:alpha val="9999"/>
            </a:srgbClr>
          </a:solidFill>
          <a:effectLst>
            <a:glow rad="12700">
              <a:schemeClr val="bg1">
                <a:alpha val="11000"/>
              </a:schemeClr>
            </a:glow>
            <a:outerShdw blurRad="50800" dist="50800" dir="5400000" sx="73000" sy="73000" algn="ctr" rotWithShape="0">
              <a:srgbClr val="000000">
                <a:alpha val="13000"/>
              </a:srgbClr>
            </a:outerShdw>
          </a:effectLst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>
            <a:spLocks/>
          </p:cNvSpPr>
          <p:nvPr/>
        </p:nvSpPr>
        <p:spPr>
          <a:xfrm>
            <a:off x="12366115" y="7224910"/>
            <a:ext cx="6167755" cy="3141345"/>
          </a:xfrm>
          <a:custGeom>
            <a:avLst/>
            <a:gdLst/>
            <a:ahLst/>
            <a:cxnLst/>
            <a:rect l="l" t="t" r="r" b="b"/>
            <a:pathLst>
              <a:path w="6167755" h="3141345">
                <a:moveTo>
                  <a:pt x="5905579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2879493"/>
                </a:lnTo>
                <a:lnTo>
                  <a:pt x="4217" y="2926547"/>
                </a:lnTo>
                <a:lnTo>
                  <a:pt x="16377" y="2970834"/>
                </a:lnTo>
                <a:lnTo>
                  <a:pt x="35739" y="3011614"/>
                </a:lnTo>
                <a:lnTo>
                  <a:pt x="61565" y="3048149"/>
                </a:lnTo>
                <a:lnTo>
                  <a:pt x="93115" y="3079700"/>
                </a:lnTo>
                <a:lnTo>
                  <a:pt x="129650" y="3105525"/>
                </a:lnTo>
                <a:lnTo>
                  <a:pt x="170431" y="3124888"/>
                </a:lnTo>
                <a:lnTo>
                  <a:pt x="214718" y="3137048"/>
                </a:lnTo>
                <a:lnTo>
                  <a:pt x="261772" y="3141265"/>
                </a:lnTo>
                <a:lnTo>
                  <a:pt x="5905579" y="3141265"/>
                </a:lnTo>
                <a:lnTo>
                  <a:pt x="5952632" y="3137048"/>
                </a:lnTo>
                <a:lnTo>
                  <a:pt x="5996919" y="3124888"/>
                </a:lnTo>
                <a:lnTo>
                  <a:pt x="6037700" y="3105525"/>
                </a:lnTo>
                <a:lnTo>
                  <a:pt x="6074235" y="3079700"/>
                </a:lnTo>
                <a:lnTo>
                  <a:pt x="6105785" y="3048149"/>
                </a:lnTo>
                <a:lnTo>
                  <a:pt x="6131611" y="3011614"/>
                </a:lnTo>
                <a:lnTo>
                  <a:pt x="6150974" y="2970834"/>
                </a:lnTo>
                <a:lnTo>
                  <a:pt x="6163133" y="2926547"/>
                </a:lnTo>
                <a:lnTo>
                  <a:pt x="6167351" y="2879493"/>
                </a:lnTo>
                <a:lnTo>
                  <a:pt x="6167351" y="261772"/>
                </a:lnTo>
                <a:lnTo>
                  <a:pt x="6163133" y="214718"/>
                </a:lnTo>
                <a:lnTo>
                  <a:pt x="6150974" y="170431"/>
                </a:lnTo>
                <a:lnTo>
                  <a:pt x="6131611" y="129651"/>
                </a:lnTo>
                <a:lnTo>
                  <a:pt x="6105785" y="93116"/>
                </a:lnTo>
                <a:lnTo>
                  <a:pt x="6074235" y="61565"/>
                </a:lnTo>
                <a:lnTo>
                  <a:pt x="6037700" y="35739"/>
                </a:lnTo>
                <a:lnTo>
                  <a:pt x="5996919" y="16377"/>
                </a:lnTo>
                <a:lnTo>
                  <a:pt x="5952632" y="4217"/>
                </a:lnTo>
                <a:lnTo>
                  <a:pt x="5905579" y="0"/>
                </a:lnTo>
                <a:close/>
              </a:path>
            </a:pathLst>
          </a:custGeom>
          <a:solidFill>
            <a:srgbClr val="FFFFFF">
              <a:alpha val="9999"/>
            </a:srgbClr>
          </a:solidFill>
          <a:effectLst>
            <a:glow rad="12700">
              <a:schemeClr val="bg1">
                <a:alpha val="11000"/>
              </a:schemeClr>
            </a:glow>
            <a:outerShdw blurRad="50800" dist="50800" dir="5400000" sx="73000" sy="73000" algn="ctr" rotWithShape="0">
              <a:srgbClr val="000000">
                <a:alpha val="13000"/>
              </a:srgbClr>
            </a:outerShdw>
          </a:effectLst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6" name="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2235229" y="7198733"/>
            <a:ext cx="6324414" cy="3298328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0" y="4900788"/>
            <a:ext cx="7172443" cy="6407767"/>
          </a:xfrm>
          <a:prstGeom prst="rect">
            <a:avLst/>
          </a:prstGeom>
        </p:spPr>
      </p:pic>
      <p:pic>
        <p:nvPicPr>
          <p:cNvPr id="20" name="object 20"/>
          <p:cNvPicPr>
            <a:picLocks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0" y="4602798"/>
            <a:ext cx="9417799" cy="670575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3DBF502-721D-2A8F-9EFE-B5AB5D6877AD}"/>
              </a:ext>
            </a:extLst>
          </p:cNvPr>
          <p:cNvSpPr txBox="1"/>
          <p:nvPr/>
        </p:nvSpPr>
        <p:spPr>
          <a:xfrm>
            <a:off x="831850" y="813384"/>
            <a:ext cx="7086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/>
                </a:solidFill>
                <a:latin typeface="Geologica" pitchFamily="2" charset="0"/>
              </a:rPr>
              <a:t>About Us in Numbers</a:t>
            </a:r>
            <a:endParaRPr lang="ru-RU" sz="4800" dirty="0">
              <a:solidFill>
                <a:schemeClr val="bg1"/>
              </a:solidFill>
              <a:latin typeface="Geologica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C5E4A5-3DD5-7D87-47F8-8679569CC616}"/>
              </a:ext>
            </a:extLst>
          </p:cNvPr>
          <p:cNvSpPr txBox="1"/>
          <p:nvPr/>
        </p:nvSpPr>
        <p:spPr>
          <a:xfrm>
            <a:off x="834957" y="4149500"/>
            <a:ext cx="385337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0000" dirty="0">
                <a:solidFill>
                  <a:schemeClr val="bg1"/>
                </a:solidFill>
                <a:latin typeface="Geologica Medium" pitchFamily="2" charset="0"/>
              </a:rPr>
              <a:t>700+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83904F-7B22-4664-3EFB-F2A49CD76D93}"/>
              </a:ext>
            </a:extLst>
          </p:cNvPr>
          <p:cNvSpPr txBox="1"/>
          <p:nvPr/>
        </p:nvSpPr>
        <p:spPr>
          <a:xfrm>
            <a:off x="891207" y="5698398"/>
            <a:ext cx="3886214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chemeClr val="bg1"/>
                </a:solidFill>
                <a:latin typeface="Onest" pitchFamily="2" charset="0"/>
              </a:rPr>
              <a:t>items of mass-produced </a:t>
            </a:r>
          </a:p>
          <a:p>
            <a:r>
              <a:rPr lang="en-US" sz="2500" dirty="0">
                <a:solidFill>
                  <a:schemeClr val="bg1"/>
                </a:solidFill>
                <a:latin typeface="Onest" pitchFamily="2" charset="0"/>
              </a:rPr>
              <a:t>medical devices</a:t>
            </a:r>
            <a:endParaRPr lang="ru-RU" sz="2500" dirty="0">
              <a:solidFill>
                <a:schemeClr val="bg1"/>
              </a:solidFill>
              <a:latin typeface="Onest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7114DC1-78FC-9B84-00BF-B6892CB21F3C}"/>
              </a:ext>
            </a:extLst>
          </p:cNvPr>
          <p:cNvSpPr txBox="1"/>
          <p:nvPr/>
        </p:nvSpPr>
        <p:spPr>
          <a:xfrm>
            <a:off x="6947786" y="4149500"/>
            <a:ext cx="526126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0000" dirty="0">
                <a:solidFill>
                  <a:schemeClr val="bg1"/>
                </a:solidFill>
                <a:latin typeface="Geologica Medium" pitchFamily="2" charset="0"/>
              </a:rPr>
              <a:t>2000м²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AA73198-FF3D-87A7-E673-5C6C4C7391CE}"/>
              </a:ext>
            </a:extLst>
          </p:cNvPr>
          <p:cNvSpPr txBox="1"/>
          <p:nvPr/>
        </p:nvSpPr>
        <p:spPr>
          <a:xfrm>
            <a:off x="7004036" y="5698398"/>
            <a:ext cx="3886214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chemeClr val="bg1"/>
                </a:solidFill>
                <a:latin typeface="Onest" pitchFamily="2" charset="0"/>
              </a:rPr>
              <a:t>of production space</a:t>
            </a:r>
            <a:endParaRPr lang="ru-RU" sz="2500" dirty="0">
              <a:solidFill>
                <a:schemeClr val="bg1"/>
              </a:solidFill>
              <a:latin typeface="Onest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CC41316-BF75-D84E-D282-BF3C97594604}"/>
              </a:ext>
            </a:extLst>
          </p:cNvPr>
          <p:cNvSpPr txBox="1"/>
          <p:nvPr/>
        </p:nvSpPr>
        <p:spPr>
          <a:xfrm>
            <a:off x="12948601" y="4149500"/>
            <a:ext cx="526126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0000" dirty="0">
                <a:solidFill>
                  <a:schemeClr val="bg1"/>
                </a:solidFill>
                <a:latin typeface="Geologica Medium" pitchFamily="2" charset="0"/>
              </a:rPr>
              <a:t>25+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A080D43-1E9C-8E48-2DF6-A1C26C8CFD6C}"/>
              </a:ext>
            </a:extLst>
          </p:cNvPr>
          <p:cNvSpPr txBox="1"/>
          <p:nvPr/>
        </p:nvSpPr>
        <p:spPr>
          <a:xfrm>
            <a:off x="13004851" y="5698398"/>
            <a:ext cx="4543018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chemeClr val="bg1"/>
                </a:solidFill>
                <a:latin typeface="Onest" pitchFamily="2" charset="0"/>
              </a:rPr>
              <a:t>units of modern production </a:t>
            </a:r>
          </a:p>
          <a:p>
            <a:r>
              <a:rPr lang="en-US" sz="2500" dirty="0">
                <a:solidFill>
                  <a:schemeClr val="bg1"/>
                </a:solidFill>
                <a:latin typeface="Onest" pitchFamily="2" charset="0"/>
              </a:rPr>
              <a:t>equipment</a:t>
            </a:r>
            <a:endParaRPr lang="ru-RU" sz="2500" dirty="0">
              <a:solidFill>
                <a:schemeClr val="bg1"/>
              </a:solidFill>
              <a:latin typeface="Onest" pitchFamily="2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18AB607-8525-39EB-B478-04D2C0E61FBB}"/>
              </a:ext>
            </a:extLst>
          </p:cNvPr>
          <p:cNvSpPr txBox="1"/>
          <p:nvPr/>
        </p:nvSpPr>
        <p:spPr>
          <a:xfrm>
            <a:off x="6947786" y="7654700"/>
            <a:ext cx="526126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0000" dirty="0">
                <a:solidFill>
                  <a:schemeClr val="bg1"/>
                </a:solidFill>
                <a:latin typeface="Geologica Medium" pitchFamily="2" charset="0"/>
              </a:rPr>
              <a:t>1500+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878ED94-E47E-AE24-2E1A-2AD8442A4FD1}"/>
              </a:ext>
            </a:extLst>
          </p:cNvPr>
          <p:cNvSpPr txBox="1"/>
          <p:nvPr/>
        </p:nvSpPr>
        <p:spPr>
          <a:xfrm>
            <a:off x="7004036" y="9203598"/>
            <a:ext cx="3886214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chemeClr val="bg1"/>
                </a:solidFill>
                <a:latin typeface="Onest" pitchFamily="2" charset="0"/>
              </a:rPr>
              <a:t>regular customers </a:t>
            </a:r>
          </a:p>
          <a:p>
            <a:r>
              <a:rPr lang="en-US" sz="2500" dirty="0">
                <a:solidFill>
                  <a:schemeClr val="bg1"/>
                </a:solidFill>
                <a:latin typeface="Onest" pitchFamily="2" charset="0"/>
              </a:rPr>
              <a:t>in Russia</a:t>
            </a:r>
            <a:endParaRPr lang="ru-RU" sz="2500" dirty="0">
              <a:solidFill>
                <a:schemeClr val="bg1"/>
              </a:solidFill>
              <a:latin typeface="Onest" pitchFamily="2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90B4F4D-7166-2912-09EA-B5CED511AABC}"/>
              </a:ext>
            </a:extLst>
          </p:cNvPr>
          <p:cNvSpPr txBox="1"/>
          <p:nvPr/>
        </p:nvSpPr>
        <p:spPr>
          <a:xfrm>
            <a:off x="12850746" y="7654700"/>
            <a:ext cx="526126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0000" dirty="0">
                <a:solidFill>
                  <a:schemeClr val="bg1"/>
                </a:solidFill>
                <a:latin typeface="Geologica Medium" pitchFamily="2" charset="0"/>
              </a:rPr>
              <a:t>24</a:t>
            </a:r>
            <a:r>
              <a:rPr lang="en-US" sz="6000" dirty="0">
                <a:solidFill>
                  <a:schemeClr val="bg1"/>
                </a:solidFill>
                <a:latin typeface="Geologica Medium" pitchFamily="2" charset="0"/>
              </a:rPr>
              <a:t>-month</a:t>
            </a:r>
            <a:endParaRPr lang="ru-RU" sz="6000" dirty="0">
              <a:solidFill>
                <a:schemeClr val="bg1"/>
              </a:solidFill>
              <a:latin typeface="Geologica Medium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84D7350-7E32-D292-3B22-20540647CCD7}"/>
              </a:ext>
            </a:extLst>
          </p:cNvPr>
          <p:cNvSpPr txBox="1"/>
          <p:nvPr/>
        </p:nvSpPr>
        <p:spPr>
          <a:xfrm>
            <a:off x="12906996" y="9203598"/>
            <a:ext cx="4536454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chemeClr val="bg1"/>
                </a:solidFill>
                <a:latin typeface="Onest" pitchFamily="2" charset="0"/>
              </a:rPr>
              <a:t>equipment warranty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20104100" cy="1130855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-6285" y="4937"/>
            <a:ext cx="20109145" cy="1130614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486531" y="6277295"/>
            <a:ext cx="5245913" cy="1989468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2617416" y="6303472"/>
            <a:ext cx="5088890" cy="1832610"/>
          </a:xfrm>
          <a:custGeom>
            <a:avLst/>
            <a:gdLst/>
            <a:ahLst/>
            <a:cxnLst/>
            <a:rect l="l" t="t" r="r" b="b"/>
            <a:pathLst>
              <a:path w="5088890" h="1832609">
                <a:moveTo>
                  <a:pt x="4827078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1570632"/>
                </a:lnTo>
                <a:lnTo>
                  <a:pt x="4217" y="1617686"/>
                </a:lnTo>
                <a:lnTo>
                  <a:pt x="16377" y="1661973"/>
                </a:lnTo>
                <a:lnTo>
                  <a:pt x="35739" y="1702754"/>
                </a:lnTo>
                <a:lnTo>
                  <a:pt x="61565" y="1739289"/>
                </a:lnTo>
                <a:lnTo>
                  <a:pt x="93115" y="1770839"/>
                </a:lnTo>
                <a:lnTo>
                  <a:pt x="129650" y="1796665"/>
                </a:lnTo>
                <a:lnTo>
                  <a:pt x="170431" y="1816027"/>
                </a:lnTo>
                <a:lnTo>
                  <a:pt x="214718" y="1828187"/>
                </a:lnTo>
                <a:lnTo>
                  <a:pt x="261772" y="1832404"/>
                </a:lnTo>
                <a:lnTo>
                  <a:pt x="4827078" y="1832404"/>
                </a:lnTo>
                <a:lnTo>
                  <a:pt x="4874131" y="1828187"/>
                </a:lnTo>
                <a:lnTo>
                  <a:pt x="4918418" y="1816027"/>
                </a:lnTo>
                <a:lnTo>
                  <a:pt x="4959199" y="1796665"/>
                </a:lnTo>
                <a:lnTo>
                  <a:pt x="4995734" y="1770839"/>
                </a:lnTo>
                <a:lnTo>
                  <a:pt x="5027284" y="1739289"/>
                </a:lnTo>
                <a:lnTo>
                  <a:pt x="5053110" y="1702754"/>
                </a:lnTo>
                <a:lnTo>
                  <a:pt x="5072473" y="1661973"/>
                </a:lnTo>
                <a:lnTo>
                  <a:pt x="5084632" y="1617686"/>
                </a:lnTo>
                <a:lnTo>
                  <a:pt x="5088850" y="1570632"/>
                </a:lnTo>
                <a:lnTo>
                  <a:pt x="5088850" y="261772"/>
                </a:lnTo>
                <a:lnTo>
                  <a:pt x="5084632" y="214718"/>
                </a:lnTo>
                <a:lnTo>
                  <a:pt x="5072473" y="170431"/>
                </a:lnTo>
                <a:lnTo>
                  <a:pt x="5053110" y="129651"/>
                </a:lnTo>
                <a:lnTo>
                  <a:pt x="5027284" y="93116"/>
                </a:lnTo>
                <a:lnTo>
                  <a:pt x="4995734" y="61565"/>
                </a:lnTo>
                <a:lnTo>
                  <a:pt x="4959199" y="35739"/>
                </a:lnTo>
                <a:lnTo>
                  <a:pt x="4918418" y="16377"/>
                </a:lnTo>
                <a:lnTo>
                  <a:pt x="4874131" y="4217"/>
                </a:lnTo>
                <a:lnTo>
                  <a:pt x="4827078" y="0"/>
                </a:lnTo>
                <a:close/>
              </a:path>
            </a:pathLst>
          </a:custGeom>
          <a:solidFill>
            <a:srgbClr val="FFFFFF">
              <a:alpha val="5999"/>
            </a:srgbClr>
          </a:solidFill>
          <a:effectLst>
            <a:glow rad="12700">
              <a:schemeClr val="bg1">
                <a:alpha val="17000"/>
              </a:schemeClr>
            </a:glow>
            <a:outerShdw blurRad="889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376739" y="6277295"/>
            <a:ext cx="4586247" cy="1989468"/>
          </a:xfrm>
          <a:prstGeom prst="rect">
            <a:avLst/>
          </a:prstGeom>
        </p:spPr>
      </p:pic>
      <p:sp>
        <p:nvSpPr>
          <p:cNvPr id="10" name="object 10"/>
          <p:cNvSpPr/>
          <p:nvPr/>
        </p:nvSpPr>
        <p:spPr>
          <a:xfrm>
            <a:off x="7507624" y="6303472"/>
            <a:ext cx="4429760" cy="1832610"/>
          </a:xfrm>
          <a:custGeom>
            <a:avLst/>
            <a:gdLst/>
            <a:ahLst/>
            <a:cxnLst/>
            <a:rect l="l" t="t" r="r" b="b"/>
            <a:pathLst>
              <a:path w="4429759" h="1832609">
                <a:moveTo>
                  <a:pt x="4167412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1570632"/>
                </a:lnTo>
                <a:lnTo>
                  <a:pt x="4217" y="1617686"/>
                </a:lnTo>
                <a:lnTo>
                  <a:pt x="16377" y="1661973"/>
                </a:lnTo>
                <a:lnTo>
                  <a:pt x="35739" y="1702754"/>
                </a:lnTo>
                <a:lnTo>
                  <a:pt x="61565" y="1739289"/>
                </a:lnTo>
                <a:lnTo>
                  <a:pt x="93115" y="1770839"/>
                </a:lnTo>
                <a:lnTo>
                  <a:pt x="129650" y="1796665"/>
                </a:lnTo>
                <a:lnTo>
                  <a:pt x="170431" y="1816027"/>
                </a:lnTo>
                <a:lnTo>
                  <a:pt x="214718" y="1828187"/>
                </a:lnTo>
                <a:lnTo>
                  <a:pt x="261772" y="1832404"/>
                </a:lnTo>
                <a:lnTo>
                  <a:pt x="4167412" y="1832404"/>
                </a:lnTo>
                <a:lnTo>
                  <a:pt x="4214465" y="1828187"/>
                </a:lnTo>
                <a:lnTo>
                  <a:pt x="4258752" y="1816027"/>
                </a:lnTo>
                <a:lnTo>
                  <a:pt x="4299533" y="1796665"/>
                </a:lnTo>
                <a:lnTo>
                  <a:pt x="4336068" y="1770839"/>
                </a:lnTo>
                <a:lnTo>
                  <a:pt x="4367618" y="1739289"/>
                </a:lnTo>
                <a:lnTo>
                  <a:pt x="4393444" y="1702754"/>
                </a:lnTo>
                <a:lnTo>
                  <a:pt x="4412807" y="1661973"/>
                </a:lnTo>
                <a:lnTo>
                  <a:pt x="4424966" y="1617686"/>
                </a:lnTo>
                <a:lnTo>
                  <a:pt x="4429184" y="1570632"/>
                </a:lnTo>
                <a:lnTo>
                  <a:pt x="4429184" y="261772"/>
                </a:lnTo>
                <a:lnTo>
                  <a:pt x="4424966" y="214718"/>
                </a:lnTo>
                <a:lnTo>
                  <a:pt x="4412807" y="170431"/>
                </a:lnTo>
                <a:lnTo>
                  <a:pt x="4393444" y="129651"/>
                </a:lnTo>
                <a:lnTo>
                  <a:pt x="4367618" y="93116"/>
                </a:lnTo>
                <a:lnTo>
                  <a:pt x="4336068" y="61565"/>
                </a:lnTo>
                <a:lnTo>
                  <a:pt x="4299533" y="35739"/>
                </a:lnTo>
                <a:lnTo>
                  <a:pt x="4258752" y="16377"/>
                </a:lnTo>
                <a:lnTo>
                  <a:pt x="4214465" y="4217"/>
                </a:lnTo>
                <a:lnTo>
                  <a:pt x="4167412" y="0"/>
                </a:lnTo>
                <a:close/>
              </a:path>
            </a:pathLst>
          </a:custGeom>
          <a:solidFill>
            <a:srgbClr val="FFFFFF">
              <a:alpha val="5999"/>
            </a:srgbClr>
          </a:solidFill>
          <a:effectLst>
            <a:glow rad="12700">
              <a:schemeClr val="bg1">
                <a:alpha val="17000"/>
              </a:schemeClr>
            </a:glow>
            <a:outerShdw blurRad="889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088941" y="6277295"/>
            <a:ext cx="4848019" cy="1989468"/>
          </a:xfrm>
          <a:prstGeom prst="rect">
            <a:avLst/>
          </a:prstGeom>
        </p:spPr>
      </p:pic>
      <p:sp>
        <p:nvSpPr>
          <p:cNvPr id="13" name="object 13"/>
          <p:cNvSpPr/>
          <p:nvPr/>
        </p:nvSpPr>
        <p:spPr>
          <a:xfrm>
            <a:off x="2219827" y="6303472"/>
            <a:ext cx="4691380" cy="1832610"/>
          </a:xfrm>
          <a:custGeom>
            <a:avLst/>
            <a:gdLst/>
            <a:ahLst/>
            <a:cxnLst/>
            <a:rect l="l" t="t" r="r" b="b"/>
            <a:pathLst>
              <a:path w="4691380" h="1832609">
                <a:moveTo>
                  <a:pt x="4429184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1570632"/>
                </a:lnTo>
                <a:lnTo>
                  <a:pt x="4217" y="1617686"/>
                </a:lnTo>
                <a:lnTo>
                  <a:pt x="16377" y="1661973"/>
                </a:lnTo>
                <a:lnTo>
                  <a:pt x="35739" y="1702754"/>
                </a:lnTo>
                <a:lnTo>
                  <a:pt x="61565" y="1739289"/>
                </a:lnTo>
                <a:lnTo>
                  <a:pt x="93115" y="1770839"/>
                </a:lnTo>
                <a:lnTo>
                  <a:pt x="129650" y="1796665"/>
                </a:lnTo>
                <a:lnTo>
                  <a:pt x="170431" y="1816027"/>
                </a:lnTo>
                <a:lnTo>
                  <a:pt x="214718" y="1828187"/>
                </a:lnTo>
                <a:lnTo>
                  <a:pt x="261772" y="1832404"/>
                </a:lnTo>
                <a:lnTo>
                  <a:pt x="4429184" y="1832404"/>
                </a:lnTo>
                <a:lnTo>
                  <a:pt x="4476238" y="1828187"/>
                </a:lnTo>
                <a:lnTo>
                  <a:pt x="4520524" y="1816027"/>
                </a:lnTo>
                <a:lnTo>
                  <a:pt x="4561305" y="1796665"/>
                </a:lnTo>
                <a:lnTo>
                  <a:pt x="4597840" y="1770839"/>
                </a:lnTo>
                <a:lnTo>
                  <a:pt x="4629390" y="1739289"/>
                </a:lnTo>
                <a:lnTo>
                  <a:pt x="4655216" y="1702754"/>
                </a:lnTo>
                <a:lnTo>
                  <a:pt x="4674579" y="1661973"/>
                </a:lnTo>
                <a:lnTo>
                  <a:pt x="4686739" y="1617686"/>
                </a:lnTo>
                <a:lnTo>
                  <a:pt x="4690956" y="1570632"/>
                </a:lnTo>
                <a:lnTo>
                  <a:pt x="4690956" y="261772"/>
                </a:lnTo>
                <a:lnTo>
                  <a:pt x="4686739" y="214718"/>
                </a:lnTo>
                <a:lnTo>
                  <a:pt x="4674579" y="170431"/>
                </a:lnTo>
                <a:lnTo>
                  <a:pt x="4655216" y="129651"/>
                </a:lnTo>
                <a:lnTo>
                  <a:pt x="4629390" y="93116"/>
                </a:lnTo>
                <a:lnTo>
                  <a:pt x="4597840" y="61565"/>
                </a:lnTo>
                <a:lnTo>
                  <a:pt x="4561305" y="35739"/>
                </a:lnTo>
                <a:lnTo>
                  <a:pt x="4520524" y="16377"/>
                </a:lnTo>
                <a:lnTo>
                  <a:pt x="4476238" y="4217"/>
                </a:lnTo>
                <a:lnTo>
                  <a:pt x="4429184" y="0"/>
                </a:lnTo>
                <a:close/>
              </a:path>
            </a:pathLst>
          </a:custGeom>
          <a:solidFill>
            <a:srgbClr val="FFFFFF">
              <a:alpha val="5999"/>
            </a:srgbClr>
          </a:solidFill>
          <a:effectLst>
            <a:glow rad="12700">
              <a:schemeClr val="bg1">
                <a:alpha val="17000"/>
              </a:schemeClr>
            </a:glow>
            <a:outerShdw blurRad="889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4" name="object 14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7826986" y="4078409"/>
            <a:ext cx="6764191" cy="1989468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7957872" y="4104587"/>
            <a:ext cx="6607175" cy="1832610"/>
          </a:xfrm>
          <a:custGeom>
            <a:avLst/>
            <a:gdLst/>
            <a:ahLst/>
            <a:cxnLst/>
            <a:rect l="l" t="t" r="r" b="b"/>
            <a:pathLst>
              <a:path w="6607175" h="1832610">
                <a:moveTo>
                  <a:pt x="6345356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1570632"/>
                </a:lnTo>
                <a:lnTo>
                  <a:pt x="4217" y="1617686"/>
                </a:lnTo>
                <a:lnTo>
                  <a:pt x="16377" y="1661973"/>
                </a:lnTo>
                <a:lnTo>
                  <a:pt x="35739" y="1702754"/>
                </a:lnTo>
                <a:lnTo>
                  <a:pt x="61565" y="1739289"/>
                </a:lnTo>
                <a:lnTo>
                  <a:pt x="93115" y="1770839"/>
                </a:lnTo>
                <a:lnTo>
                  <a:pt x="129650" y="1796665"/>
                </a:lnTo>
                <a:lnTo>
                  <a:pt x="170431" y="1816027"/>
                </a:lnTo>
                <a:lnTo>
                  <a:pt x="214718" y="1828187"/>
                </a:lnTo>
                <a:lnTo>
                  <a:pt x="261772" y="1832404"/>
                </a:lnTo>
                <a:lnTo>
                  <a:pt x="6345356" y="1832404"/>
                </a:lnTo>
                <a:lnTo>
                  <a:pt x="6392410" y="1828187"/>
                </a:lnTo>
                <a:lnTo>
                  <a:pt x="6436696" y="1816027"/>
                </a:lnTo>
                <a:lnTo>
                  <a:pt x="6477477" y="1796665"/>
                </a:lnTo>
                <a:lnTo>
                  <a:pt x="6514012" y="1770839"/>
                </a:lnTo>
                <a:lnTo>
                  <a:pt x="6545562" y="1739289"/>
                </a:lnTo>
                <a:lnTo>
                  <a:pt x="6571388" y="1702754"/>
                </a:lnTo>
                <a:lnTo>
                  <a:pt x="6590751" y="1661973"/>
                </a:lnTo>
                <a:lnTo>
                  <a:pt x="6602911" y="1617686"/>
                </a:lnTo>
                <a:lnTo>
                  <a:pt x="6607128" y="1570632"/>
                </a:lnTo>
                <a:lnTo>
                  <a:pt x="6607128" y="261772"/>
                </a:lnTo>
                <a:lnTo>
                  <a:pt x="6602911" y="214718"/>
                </a:lnTo>
                <a:lnTo>
                  <a:pt x="6590751" y="170431"/>
                </a:lnTo>
                <a:lnTo>
                  <a:pt x="6571388" y="129651"/>
                </a:lnTo>
                <a:lnTo>
                  <a:pt x="6545562" y="93116"/>
                </a:lnTo>
                <a:lnTo>
                  <a:pt x="6514012" y="61565"/>
                </a:lnTo>
                <a:lnTo>
                  <a:pt x="6477477" y="35739"/>
                </a:lnTo>
                <a:lnTo>
                  <a:pt x="6436696" y="16377"/>
                </a:lnTo>
                <a:lnTo>
                  <a:pt x="6392410" y="4217"/>
                </a:lnTo>
                <a:lnTo>
                  <a:pt x="6345356" y="0"/>
                </a:lnTo>
                <a:close/>
              </a:path>
            </a:pathLst>
          </a:custGeom>
          <a:solidFill>
            <a:srgbClr val="FFFFFF">
              <a:alpha val="5999"/>
            </a:srgbClr>
          </a:solidFill>
          <a:effectLst>
            <a:glow rad="12700">
              <a:schemeClr val="bg1">
                <a:alpha val="17000"/>
              </a:schemeClr>
            </a:glow>
            <a:outerShdw blurRad="889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93711" y="4078409"/>
            <a:ext cx="7046905" cy="1989468"/>
          </a:xfrm>
          <a:prstGeom prst="rect">
            <a:avLst/>
          </a:prstGeom>
        </p:spPr>
      </p:pic>
      <p:sp>
        <p:nvSpPr>
          <p:cNvPr id="19" name="object 19"/>
          <p:cNvSpPr/>
          <p:nvPr/>
        </p:nvSpPr>
        <p:spPr>
          <a:xfrm>
            <a:off x="324597" y="4104587"/>
            <a:ext cx="6890384" cy="1832610"/>
          </a:xfrm>
          <a:custGeom>
            <a:avLst/>
            <a:gdLst/>
            <a:ahLst/>
            <a:cxnLst/>
            <a:rect l="l" t="t" r="r" b="b"/>
            <a:pathLst>
              <a:path w="6890384" h="1832610">
                <a:moveTo>
                  <a:pt x="6628070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1570632"/>
                </a:lnTo>
                <a:lnTo>
                  <a:pt x="4217" y="1617686"/>
                </a:lnTo>
                <a:lnTo>
                  <a:pt x="16377" y="1661973"/>
                </a:lnTo>
                <a:lnTo>
                  <a:pt x="35739" y="1702754"/>
                </a:lnTo>
                <a:lnTo>
                  <a:pt x="61565" y="1739289"/>
                </a:lnTo>
                <a:lnTo>
                  <a:pt x="93115" y="1770839"/>
                </a:lnTo>
                <a:lnTo>
                  <a:pt x="129650" y="1796665"/>
                </a:lnTo>
                <a:lnTo>
                  <a:pt x="170431" y="1816027"/>
                </a:lnTo>
                <a:lnTo>
                  <a:pt x="214718" y="1828187"/>
                </a:lnTo>
                <a:lnTo>
                  <a:pt x="261772" y="1832404"/>
                </a:lnTo>
                <a:lnTo>
                  <a:pt x="6628070" y="1832404"/>
                </a:lnTo>
                <a:lnTo>
                  <a:pt x="6675123" y="1828187"/>
                </a:lnTo>
                <a:lnTo>
                  <a:pt x="6719410" y="1816027"/>
                </a:lnTo>
                <a:lnTo>
                  <a:pt x="6760191" y="1796665"/>
                </a:lnTo>
                <a:lnTo>
                  <a:pt x="6796726" y="1770839"/>
                </a:lnTo>
                <a:lnTo>
                  <a:pt x="6828276" y="1739289"/>
                </a:lnTo>
                <a:lnTo>
                  <a:pt x="6854102" y="1702754"/>
                </a:lnTo>
                <a:lnTo>
                  <a:pt x="6873465" y="1661973"/>
                </a:lnTo>
                <a:lnTo>
                  <a:pt x="6885625" y="1617686"/>
                </a:lnTo>
                <a:lnTo>
                  <a:pt x="6889842" y="1570632"/>
                </a:lnTo>
                <a:lnTo>
                  <a:pt x="6889842" y="261772"/>
                </a:lnTo>
                <a:lnTo>
                  <a:pt x="6885625" y="214718"/>
                </a:lnTo>
                <a:lnTo>
                  <a:pt x="6873465" y="170431"/>
                </a:lnTo>
                <a:lnTo>
                  <a:pt x="6854102" y="129651"/>
                </a:lnTo>
                <a:lnTo>
                  <a:pt x="6828276" y="93116"/>
                </a:lnTo>
                <a:lnTo>
                  <a:pt x="6796726" y="61565"/>
                </a:lnTo>
                <a:lnTo>
                  <a:pt x="6760191" y="35739"/>
                </a:lnTo>
                <a:lnTo>
                  <a:pt x="6719410" y="16377"/>
                </a:lnTo>
                <a:lnTo>
                  <a:pt x="6675123" y="4217"/>
                </a:lnTo>
                <a:lnTo>
                  <a:pt x="6628070" y="0"/>
                </a:lnTo>
                <a:close/>
              </a:path>
            </a:pathLst>
          </a:custGeom>
          <a:solidFill>
            <a:srgbClr val="FFFFFF">
              <a:alpha val="5999"/>
            </a:srgbClr>
          </a:solidFill>
          <a:effectLst>
            <a:glow rad="12700">
              <a:schemeClr val="bg1">
                <a:alpha val="17000"/>
              </a:schemeClr>
            </a:glow>
            <a:outerShdw blurRad="889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20" name="object 20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5104252" y="4078409"/>
            <a:ext cx="4711898" cy="1989468"/>
          </a:xfrm>
          <a:prstGeom prst="rect">
            <a:avLst/>
          </a:prstGeom>
        </p:spPr>
      </p:pic>
      <p:sp>
        <p:nvSpPr>
          <p:cNvPr id="28" name="object 28"/>
          <p:cNvSpPr/>
          <p:nvPr/>
        </p:nvSpPr>
        <p:spPr>
          <a:xfrm>
            <a:off x="7214438" y="4915922"/>
            <a:ext cx="7966709" cy="234950"/>
          </a:xfrm>
          <a:custGeom>
            <a:avLst/>
            <a:gdLst/>
            <a:ahLst/>
            <a:cxnLst/>
            <a:rect l="l" t="t" r="r" b="b"/>
            <a:pathLst>
              <a:path w="7966709" h="234950">
                <a:moveTo>
                  <a:pt x="701332" y="112229"/>
                </a:moveTo>
                <a:lnTo>
                  <a:pt x="690600" y="101498"/>
                </a:lnTo>
                <a:lnTo>
                  <a:pt x="589102" y="0"/>
                </a:lnTo>
                <a:lnTo>
                  <a:pt x="579158" y="0"/>
                </a:lnTo>
                <a:lnTo>
                  <a:pt x="566889" y="12268"/>
                </a:lnTo>
                <a:lnTo>
                  <a:pt x="566889" y="22212"/>
                </a:lnTo>
                <a:lnTo>
                  <a:pt x="646176" y="101498"/>
                </a:lnTo>
                <a:lnTo>
                  <a:pt x="0" y="101498"/>
                </a:lnTo>
                <a:lnTo>
                  <a:pt x="0" y="132905"/>
                </a:lnTo>
                <a:lnTo>
                  <a:pt x="646163" y="132905"/>
                </a:lnTo>
                <a:lnTo>
                  <a:pt x="566889" y="212178"/>
                </a:lnTo>
                <a:lnTo>
                  <a:pt x="566889" y="222123"/>
                </a:lnTo>
                <a:lnTo>
                  <a:pt x="579158" y="234391"/>
                </a:lnTo>
                <a:lnTo>
                  <a:pt x="589102" y="234391"/>
                </a:lnTo>
                <a:lnTo>
                  <a:pt x="690600" y="132905"/>
                </a:lnTo>
                <a:lnTo>
                  <a:pt x="701332" y="122174"/>
                </a:lnTo>
                <a:lnTo>
                  <a:pt x="701332" y="112229"/>
                </a:lnTo>
                <a:close/>
              </a:path>
              <a:path w="7966709" h="234950">
                <a:moveTo>
                  <a:pt x="7966545" y="112229"/>
                </a:moveTo>
                <a:lnTo>
                  <a:pt x="7955813" y="101498"/>
                </a:lnTo>
                <a:lnTo>
                  <a:pt x="7854328" y="0"/>
                </a:lnTo>
                <a:lnTo>
                  <a:pt x="7844383" y="0"/>
                </a:lnTo>
                <a:lnTo>
                  <a:pt x="7832115" y="12268"/>
                </a:lnTo>
                <a:lnTo>
                  <a:pt x="7832115" y="22212"/>
                </a:lnTo>
                <a:lnTo>
                  <a:pt x="7911389" y="101498"/>
                </a:lnTo>
                <a:lnTo>
                  <a:pt x="7350557" y="101498"/>
                </a:lnTo>
                <a:lnTo>
                  <a:pt x="7350557" y="132905"/>
                </a:lnTo>
                <a:lnTo>
                  <a:pt x="7911389" y="132905"/>
                </a:lnTo>
                <a:lnTo>
                  <a:pt x="7832115" y="212178"/>
                </a:lnTo>
                <a:lnTo>
                  <a:pt x="7832115" y="222123"/>
                </a:lnTo>
                <a:lnTo>
                  <a:pt x="7844383" y="234391"/>
                </a:lnTo>
                <a:lnTo>
                  <a:pt x="7854328" y="234391"/>
                </a:lnTo>
                <a:lnTo>
                  <a:pt x="7955813" y="132905"/>
                </a:lnTo>
                <a:lnTo>
                  <a:pt x="7966545" y="122174"/>
                </a:lnTo>
                <a:lnTo>
                  <a:pt x="7966545" y="11222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9" name="object 29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790974" y="4506436"/>
            <a:ext cx="654337" cy="999490"/>
          </a:xfrm>
          <a:prstGeom prst="rect">
            <a:avLst/>
          </a:prstGeom>
        </p:spPr>
      </p:pic>
      <p:sp>
        <p:nvSpPr>
          <p:cNvPr id="30" name="object 30"/>
          <p:cNvSpPr/>
          <p:nvPr/>
        </p:nvSpPr>
        <p:spPr>
          <a:xfrm>
            <a:off x="0" y="7107726"/>
            <a:ext cx="12559665" cy="237490"/>
          </a:xfrm>
          <a:custGeom>
            <a:avLst/>
            <a:gdLst/>
            <a:ahLst/>
            <a:cxnLst/>
            <a:rect l="l" t="t" r="r" b="b"/>
            <a:pathLst>
              <a:path w="12559665" h="237490">
                <a:moveTo>
                  <a:pt x="2111400" y="112217"/>
                </a:moveTo>
                <a:lnTo>
                  <a:pt x="2100668" y="101485"/>
                </a:lnTo>
                <a:lnTo>
                  <a:pt x="1999183" y="0"/>
                </a:lnTo>
                <a:lnTo>
                  <a:pt x="1989239" y="0"/>
                </a:lnTo>
                <a:lnTo>
                  <a:pt x="1976970" y="12268"/>
                </a:lnTo>
                <a:lnTo>
                  <a:pt x="1976970" y="22212"/>
                </a:lnTo>
                <a:lnTo>
                  <a:pt x="2056244" y="101485"/>
                </a:lnTo>
                <a:lnTo>
                  <a:pt x="0" y="101485"/>
                </a:lnTo>
                <a:lnTo>
                  <a:pt x="0" y="132905"/>
                </a:lnTo>
                <a:lnTo>
                  <a:pt x="2056244" y="132905"/>
                </a:lnTo>
                <a:lnTo>
                  <a:pt x="1976970" y="212178"/>
                </a:lnTo>
                <a:lnTo>
                  <a:pt x="1976970" y="222123"/>
                </a:lnTo>
                <a:lnTo>
                  <a:pt x="1989239" y="234391"/>
                </a:lnTo>
                <a:lnTo>
                  <a:pt x="1999183" y="234391"/>
                </a:lnTo>
                <a:lnTo>
                  <a:pt x="2100668" y="132905"/>
                </a:lnTo>
                <a:lnTo>
                  <a:pt x="2111400" y="122161"/>
                </a:lnTo>
                <a:lnTo>
                  <a:pt x="2111400" y="112217"/>
                </a:lnTo>
                <a:close/>
              </a:path>
              <a:path w="12559665" h="237490">
                <a:moveTo>
                  <a:pt x="7451560" y="115265"/>
                </a:moveTo>
                <a:lnTo>
                  <a:pt x="7440828" y="104533"/>
                </a:lnTo>
                <a:lnTo>
                  <a:pt x="7339343" y="3048"/>
                </a:lnTo>
                <a:lnTo>
                  <a:pt x="7329398" y="3048"/>
                </a:lnTo>
                <a:lnTo>
                  <a:pt x="7317130" y="15316"/>
                </a:lnTo>
                <a:lnTo>
                  <a:pt x="7317130" y="25260"/>
                </a:lnTo>
                <a:lnTo>
                  <a:pt x="7396404" y="104533"/>
                </a:lnTo>
                <a:lnTo>
                  <a:pt x="6910781" y="104533"/>
                </a:lnTo>
                <a:lnTo>
                  <a:pt x="6910781" y="135940"/>
                </a:lnTo>
                <a:lnTo>
                  <a:pt x="7396404" y="135940"/>
                </a:lnTo>
                <a:lnTo>
                  <a:pt x="7412114" y="120243"/>
                </a:lnTo>
                <a:lnTo>
                  <a:pt x="7317130" y="215226"/>
                </a:lnTo>
                <a:lnTo>
                  <a:pt x="7317130" y="225171"/>
                </a:lnTo>
                <a:lnTo>
                  <a:pt x="7329398" y="237439"/>
                </a:lnTo>
                <a:lnTo>
                  <a:pt x="7339343" y="237439"/>
                </a:lnTo>
                <a:lnTo>
                  <a:pt x="7440828" y="135940"/>
                </a:lnTo>
                <a:lnTo>
                  <a:pt x="7451560" y="125209"/>
                </a:lnTo>
                <a:lnTo>
                  <a:pt x="7451560" y="115265"/>
                </a:lnTo>
                <a:close/>
              </a:path>
              <a:path w="12559665" h="237490">
                <a:moveTo>
                  <a:pt x="12559398" y="115265"/>
                </a:moveTo>
                <a:lnTo>
                  <a:pt x="12548667" y="104533"/>
                </a:lnTo>
                <a:lnTo>
                  <a:pt x="12447168" y="3048"/>
                </a:lnTo>
                <a:lnTo>
                  <a:pt x="12437224" y="3048"/>
                </a:lnTo>
                <a:lnTo>
                  <a:pt x="12424956" y="15316"/>
                </a:lnTo>
                <a:lnTo>
                  <a:pt x="12424956" y="25260"/>
                </a:lnTo>
                <a:lnTo>
                  <a:pt x="12504230" y="104533"/>
                </a:lnTo>
                <a:lnTo>
                  <a:pt x="11936806" y="104533"/>
                </a:lnTo>
                <a:lnTo>
                  <a:pt x="11936806" y="135940"/>
                </a:lnTo>
                <a:lnTo>
                  <a:pt x="12504242" y="135940"/>
                </a:lnTo>
                <a:lnTo>
                  <a:pt x="12424956" y="215226"/>
                </a:lnTo>
                <a:lnTo>
                  <a:pt x="12424956" y="225171"/>
                </a:lnTo>
                <a:lnTo>
                  <a:pt x="12437224" y="237439"/>
                </a:lnTo>
                <a:lnTo>
                  <a:pt x="12447168" y="237439"/>
                </a:lnTo>
                <a:lnTo>
                  <a:pt x="12548667" y="135940"/>
                </a:lnTo>
                <a:lnTo>
                  <a:pt x="12559398" y="125209"/>
                </a:lnTo>
                <a:lnTo>
                  <a:pt x="12559398" y="115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2559418" y="6746931"/>
            <a:ext cx="865505" cy="886460"/>
          </a:xfrm>
          <a:custGeom>
            <a:avLst/>
            <a:gdLst/>
            <a:ahLst/>
            <a:cxnLst/>
            <a:rect l="l" t="t" r="r" b="b"/>
            <a:pathLst>
              <a:path w="865504" h="886459">
                <a:moveTo>
                  <a:pt x="345541" y="679983"/>
                </a:moveTo>
                <a:lnTo>
                  <a:pt x="339369" y="634047"/>
                </a:lnTo>
                <a:lnTo>
                  <a:pt x="321957" y="592772"/>
                </a:lnTo>
                <a:lnTo>
                  <a:pt x="314134" y="582650"/>
                </a:lnTo>
                <a:lnTo>
                  <a:pt x="314134" y="679983"/>
                </a:lnTo>
                <a:lnTo>
                  <a:pt x="306920" y="724662"/>
                </a:lnTo>
                <a:lnTo>
                  <a:pt x="286854" y="763460"/>
                </a:lnTo>
                <a:lnTo>
                  <a:pt x="256260" y="794067"/>
                </a:lnTo>
                <a:lnTo>
                  <a:pt x="217449" y="814133"/>
                </a:lnTo>
                <a:lnTo>
                  <a:pt x="172770" y="821334"/>
                </a:lnTo>
                <a:lnTo>
                  <a:pt x="128092" y="814133"/>
                </a:lnTo>
                <a:lnTo>
                  <a:pt x="89293" y="794067"/>
                </a:lnTo>
                <a:lnTo>
                  <a:pt x="58686" y="763460"/>
                </a:lnTo>
                <a:lnTo>
                  <a:pt x="38620" y="724662"/>
                </a:lnTo>
                <a:lnTo>
                  <a:pt x="31419" y="679983"/>
                </a:lnTo>
                <a:lnTo>
                  <a:pt x="38620" y="635304"/>
                </a:lnTo>
                <a:lnTo>
                  <a:pt x="58686" y="596493"/>
                </a:lnTo>
                <a:lnTo>
                  <a:pt x="89293" y="565899"/>
                </a:lnTo>
                <a:lnTo>
                  <a:pt x="128092" y="545833"/>
                </a:lnTo>
                <a:lnTo>
                  <a:pt x="172770" y="538619"/>
                </a:lnTo>
                <a:lnTo>
                  <a:pt x="217449" y="545833"/>
                </a:lnTo>
                <a:lnTo>
                  <a:pt x="256260" y="565899"/>
                </a:lnTo>
                <a:lnTo>
                  <a:pt x="286854" y="596493"/>
                </a:lnTo>
                <a:lnTo>
                  <a:pt x="306920" y="635304"/>
                </a:lnTo>
                <a:lnTo>
                  <a:pt x="314134" y="679983"/>
                </a:lnTo>
                <a:lnTo>
                  <a:pt x="314134" y="582650"/>
                </a:lnTo>
                <a:lnTo>
                  <a:pt x="294944" y="557809"/>
                </a:lnTo>
                <a:lnTo>
                  <a:pt x="259969" y="530796"/>
                </a:lnTo>
                <a:lnTo>
                  <a:pt x="218706" y="513384"/>
                </a:lnTo>
                <a:lnTo>
                  <a:pt x="172770" y="507212"/>
                </a:lnTo>
                <a:lnTo>
                  <a:pt x="126847" y="513384"/>
                </a:lnTo>
                <a:lnTo>
                  <a:pt x="85572" y="530796"/>
                </a:lnTo>
                <a:lnTo>
                  <a:pt x="50609" y="557809"/>
                </a:lnTo>
                <a:lnTo>
                  <a:pt x="23596" y="592772"/>
                </a:lnTo>
                <a:lnTo>
                  <a:pt x="6172" y="634047"/>
                </a:lnTo>
                <a:lnTo>
                  <a:pt x="0" y="679983"/>
                </a:lnTo>
                <a:lnTo>
                  <a:pt x="6172" y="725906"/>
                </a:lnTo>
                <a:lnTo>
                  <a:pt x="23596" y="767181"/>
                </a:lnTo>
                <a:lnTo>
                  <a:pt x="50609" y="802144"/>
                </a:lnTo>
                <a:lnTo>
                  <a:pt x="85572" y="829157"/>
                </a:lnTo>
                <a:lnTo>
                  <a:pt x="126847" y="846582"/>
                </a:lnTo>
                <a:lnTo>
                  <a:pt x="172770" y="852754"/>
                </a:lnTo>
                <a:lnTo>
                  <a:pt x="218706" y="846582"/>
                </a:lnTo>
                <a:lnTo>
                  <a:pt x="259969" y="829157"/>
                </a:lnTo>
                <a:lnTo>
                  <a:pt x="294944" y="802144"/>
                </a:lnTo>
                <a:lnTo>
                  <a:pt x="321957" y="767181"/>
                </a:lnTo>
                <a:lnTo>
                  <a:pt x="339369" y="725906"/>
                </a:lnTo>
                <a:lnTo>
                  <a:pt x="345541" y="679983"/>
                </a:lnTo>
                <a:close/>
              </a:path>
              <a:path w="865504" h="886459">
                <a:moveTo>
                  <a:pt x="846963" y="172770"/>
                </a:moveTo>
                <a:lnTo>
                  <a:pt x="840651" y="126733"/>
                </a:lnTo>
                <a:lnTo>
                  <a:pt x="822883" y="85445"/>
                </a:lnTo>
                <a:lnTo>
                  <a:pt x="815543" y="76136"/>
                </a:lnTo>
                <a:lnTo>
                  <a:pt x="815543" y="172770"/>
                </a:lnTo>
                <a:lnTo>
                  <a:pt x="808215" y="217335"/>
                </a:lnTo>
                <a:lnTo>
                  <a:pt x="787755" y="256133"/>
                </a:lnTo>
                <a:lnTo>
                  <a:pt x="756513" y="286766"/>
                </a:lnTo>
                <a:lnTo>
                  <a:pt x="716838" y="306895"/>
                </a:lnTo>
                <a:lnTo>
                  <a:pt x="671055" y="314121"/>
                </a:lnTo>
                <a:lnTo>
                  <a:pt x="625284" y="306895"/>
                </a:lnTo>
                <a:lnTo>
                  <a:pt x="585597" y="286766"/>
                </a:lnTo>
                <a:lnTo>
                  <a:pt x="554367" y="256133"/>
                </a:lnTo>
                <a:lnTo>
                  <a:pt x="533908" y="217335"/>
                </a:lnTo>
                <a:lnTo>
                  <a:pt x="526580" y="172770"/>
                </a:lnTo>
                <a:lnTo>
                  <a:pt x="533908" y="128206"/>
                </a:lnTo>
                <a:lnTo>
                  <a:pt x="554367" y="89408"/>
                </a:lnTo>
                <a:lnTo>
                  <a:pt x="585597" y="58775"/>
                </a:lnTo>
                <a:lnTo>
                  <a:pt x="625284" y="38646"/>
                </a:lnTo>
                <a:lnTo>
                  <a:pt x="671055" y="31407"/>
                </a:lnTo>
                <a:lnTo>
                  <a:pt x="716838" y="38646"/>
                </a:lnTo>
                <a:lnTo>
                  <a:pt x="756513" y="58775"/>
                </a:lnTo>
                <a:lnTo>
                  <a:pt x="787755" y="89408"/>
                </a:lnTo>
                <a:lnTo>
                  <a:pt x="808215" y="128206"/>
                </a:lnTo>
                <a:lnTo>
                  <a:pt x="815543" y="172770"/>
                </a:lnTo>
                <a:lnTo>
                  <a:pt x="815543" y="76136"/>
                </a:lnTo>
                <a:lnTo>
                  <a:pt x="795324" y="50495"/>
                </a:lnTo>
                <a:lnTo>
                  <a:pt x="759714" y="23520"/>
                </a:lnTo>
                <a:lnTo>
                  <a:pt x="717715" y="6146"/>
                </a:lnTo>
                <a:lnTo>
                  <a:pt x="671055" y="0"/>
                </a:lnTo>
                <a:lnTo>
                  <a:pt x="624408" y="6146"/>
                </a:lnTo>
                <a:lnTo>
                  <a:pt x="582409" y="23520"/>
                </a:lnTo>
                <a:lnTo>
                  <a:pt x="546798" y="50495"/>
                </a:lnTo>
                <a:lnTo>
                  <a:pt x="519239" y="85445"/>
                </a:lnTo>
                <a:lnTo>
                  <a:pt x="501472" y="126733"/>
                </a:lnTo>
                <a:lnTo>
                  <a:pt x="495160" y="172770"/>
                </a:lnTo>
                <a:lnTo>
                  <a:pt x="501472" y="218795"/>
                </a:lnTo>
                <a:lnTo>
                  <a:pt x="519239" y="260096"/>
                </a:lnTo>
                <a:lnTo>
                  <a:pt x="546798" y="295046"/>
                </a:lnTo>
                <a:lnTo>
                  <a:pt x="582409" y="322021"/>
                </a:lnTo>
                <a:lnTo>
                  <a:pt x="624408" y="339382"/>
                </a:lnTo>
                <a:lnTo>
                  <a:pt x="671055" y="345541"/>
                </a:lnTo>
                <a:lnTo>
                  <a:pt x="717715" y="339382"/>
                </a:lnTo>
                <a:lnTo>
                  <a:pt x="759714" y="322021"/>
                </a:lnTo>
                <a:lnTo>
                  <a:pt x="795324" y="295046"/>
                </a:lnTo>
                <a:lnTo>
                  <a:pt x="822883" y="260096"/>
                </a:lnTo>
                <a:lnTo>
                  <a:pt x="840651" y="218795"/>
                </a:lnTo>
                <a:lnTo>
                  <a:pt x="846963" y="172770"/>
                </a:lnTo>
                <a:close/>
              </a:path>
              <a:path w="865504" h="886459">
                <a:moveTo>
                  <a:pt x="865289" y="720471"/>
                </a:moveTo>
                <a:lnTo>
                  <a:pt x="858253" y="713447"/>
                </a:lnTo>
                <a:lnTo>
                  <a:pt x="840905" y="713447"/>
                </a:lnTo>
                <a:lnTo>
                  <a:pt x="833869" y="720471"/>
                </a:lnTo>
                <a:lnTo>
                  <a:pt x="833869" y="832586"/>
                </a:lnTo>
                <a:lnTo>
                  <a:pt x="47764" y="46482"/>
                </a:lnTo>
                <a:lnTo>
                  <a:pt x="25552" y="68694"/>
                </a:lnTo>
                <a:lnTo>
                  <a:pt x="811657" y="854798"/>
                </a:lnTo>
                <a:lnTo>
                  <a:pt x="699541" y="854798"/>
                </a:lnTo>
                <a:lnTo>
                  <a:pt x="692518" y="861834"/>
                </a:lnTo>
                <a:lnTo>
                  <a:pt x="692518" y="879182"/>
                </a:lnTo>
                <a:lnTo>
                  <a:pt x="699541" y="886218"/>
                </a:lnTo>
                <a:lnTo>
                  <a:pt x="858253" y="886218"/>
                </a:lnTo>
                <a:lnTo>
                  <a:pt x="862850" y="881608"/>
                </a:lnTo>
                <a:lnTo>
                  <a:pt x="865289" y="879182"/>
                </a:lnTo>
                <a:lnTo>
                  <a:pt x="865289" y="72047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3" name="object 33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8344948" y="4441469"/>
            <a:ext cx="1198194" cy="1233170"/>
          </a:xfrm>
          <a:prstGeom prst="rect">
            <a:avLst/>
          </a:prstGeom>
        </p:spPr>
      </p:pic>
      <p:pic>
        <p:nvPicPr>
          <p:cNvPr id="34" name="object 34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7933057" y="6708486"/>
            <a:ext cx="1053154" cy="1051560"/>
          </a:xfrm>
          <a:prstGeom prst="rect">
            <a:avLst/>
          </a:prstGeom>
        </p:spPr>
      </p:pic>
      <p:pic>
        <p:nvPicPr>
          <p:cNvPr id="35" name="object 35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12853954" y="6953768"/>
            <a:ext cx="1221797" cy="619760"/>
          </a:xfrm>
          <a:prstGeom prst="rect">
            <a:avLst/>
          </a:prstGeom>
        </p:spPr>
      </p:pic>
      <p:sp>
        <p:nvSpPr>
          <p:cNvPr id="36" name="object 36"/>
          <p:cNvSpPr/>
          <p:nvPr/>
        </p:nvSpPr>
        <p:spPr>
          <a:xfrm>
            <a:off x="17591528" y="644813"/>
            <a:ext cx="1881505" cy="1052830"/>
          </a:xfrm>
          <a:custGeom>
            <a:avLst/>
            <a:gdLst/>
            <a:ahLst/>
            <a:cxnLst/>
            <a:rect l="l" t="t" r="r" b="b"/>
            <a:pathLst>
              <a:path w="1881505" h="1052830">
                <a:moveTo>
                  <a:pt x="984378" y="107950"/>
                </a:moveTo>
                <a:lnTo>
                  <a:pt x="902161" y="107950"/>
                </a:lnTo>
                <a:lnTo>
                  <a:pt x="902161" y="702310"/>
                </a:lnTo>
                <a:lnTo>
                  <a:pt x="691300" y="707390"/>
                </a:lnTo>
                <a:lnTo>
                  <a:pt x="590708" y="712470"/>
                </a:lnTo>
                <a:lnTo>
                  <a:pt x="538169" y="716280"/>
                </a:lnTo>
                <a:lnTo>
                  <a:pt x="487520" y="721360"/>
                </a:lnTo>
                <a:lnTo>
                  <a:pt x="438829" y="725170"/>
                </a:lnTo>
                <a:lnTo>
                  <a:pt x="347589" y="735330"/>
                </a:lnTo>
                <a:lnTo>
                  <a:pt x="241082" y="751840"/>
                </a:lnTo>
                <a:lnTo>
                  <a:pt x="184432" y="764540"/>
                </a:lnTo>
                <a:lnTo>
                  <a:pt x="135451" y="777240"/>
                </a:lnTo>
                <a:lnTo>
                  <a:pt x="94367" y="791210"/>
                </a:lnTo>
                <a:lnTo>
                  <a:pt x="55540" y="810260"/>
                </a:lnTo>
                <a:lnTo>
                  <a:pt x="11526" y="853440"/>
                </a:lnTo>
                <a:lnTo>
                  <a:pt x="6075" y="877570"/>
                </a:lnTo>
                <a:lnTo>
                  <a:pt x="11526" y="902970"/>
                </a:lnTo>
                <a:lnTo>
                  <a:pt x="55540" y="944880"/>
                </a:lnTo>
                <a:lnTo>
                  <a:pt x="94367" y="963930"/>
                </a:lnTo>
                <a:lnTo>
                  <a:pt x="135451" y="977900"/>
                </a:lnTo>
                <a:lnTo>
                  <a:pt x="184432" y="991870"/>
                </a:lnTo>
                <a:lnTo>
                  <a:pt x="241082" y="1003300"/>
                </a:lnTo>
                <a:lnTo>
                  <a:pt x="305175" y="1014730"/>
                </a:lnTo>
                <a:lnTo>
                  <a:pt x="348837" y="1019810"/>
                </a:lnTo>
                <a:lnTo>
                  <a:pt x="394720" y="1026160"/>
                </a:lnTo>
                <a:lnTo>
                  <a:pt x="442752" y="1031240"/>
                </a:lnTo>
                <a:lnTo>
                  <a:pt x="492860" y="1035050"/>
                </a:lnTo>
                <a:lnTo>
                  <a:pt x="544971" y="1040130"/>
                </a:lnTo>
                <a:lnTo>
                  <a:pt x="743024" y="1050290"/>
                </a:lnTo>
                <a:lnTo>
                  <a:pt x="842186" y="1052830"/>
                </a:lnTo>
                <a:lnTo>
                  <a:pt x="1044831" y="1052830"/>
                </a:lnTo>
                <a:lnTo>
                  <a:pt x="1144091" y="1050290"/>
                </a:lnTo>
                <a:lnTo>
                  <a:pt x="1287939" y="1042670"/>
                </a:lnTo>
                <a:lnTo>
                  <a:pt x="1444193" y="1031240"/>
                </a:lnTo>
                <a:lnTo>
                  <a:pt x="1492226" y="1026160"/>
                </a:lnTo>
                <a:lnTo>
                  <a:pt x="1538110" y="1019810"/>
                </a:lnTo>
                <a:lnTo>
                  <a:pt x="1581773" y="1014730"/>
                </a:lnTo>
                <a:lnTo>
                  <a:pt x="1645869" y="1003300"/>
                </a:lnTo>
                <a:lnTo>
                  <a:pt x="1702565" y="991870"/>
                </a:lnTo>
                <a:lnTo>
                  <a:pt x="1751666" y="977900"/>
                </a:lnTo>
                <a:lnTo>
                  <a:pt x="1785469" y="966470"/>
                </a:lnTo>
                <a:lnTo>
                  <a:pt x="849569" y="966470"/>
                </a:lnTo>
                <a:lnTo>
                  <a:pt x="746131" y="963930"/>
                </a:lnTo>
                <a:lnTo>
                  <a:pt x="596175" y="956310"/>
                </a:lnTo>
                <a:lnTo>
                  <a:pt x="448245" y="944880"/>
                </a:lnTo>
                <a:lnTo>
                  <a:pt x="359300" y="934720"/>
                </a:lnTo>
                <a:lnTo>
                  <a:pt x="317933" y="928370"/>
                </a:lnTo>
                <a:lnTo>
                  <a:pt x="263592" y="919480"/>
                </a:lnTo>
                <a:lnTo>
                  <a:pt x="215212" y="910590"/>
                </a:lnTo>
                <a:lnTo>
                  <a:pt x="173439" y="901700"/>
                </a:lnTo>
                <a:lnTo>
                  <a:pt x="126417" y="887730"/>
                </a:lnTo>
                <a:lnTo>
                  <a:pt x="116364" y="883920"/>
                </a:lnTo>
                <a:lnTo>
                  <a:pt x="108476" y="881380"/>
                </a:lnTo>
                <a:lnTo>
                  <a:pt x="102467" y="877570"/>
                </a:lnTo>
                <a:lnTo>
                  <a:pt x="108391" y="875030"/>
                </a:lnTo>
                <a:lnTo>
                  <a:pt x="116288" y="871220"/>
                </a:lnTo>
                <a:lnTo>
                  <a:pt x="173240" y="854710"/>
                </a:lnTo>
                <a:lnTo>
                  <a:pt x="214984" y="844550"/>
                </a:lnTo>
                <a:lnTo>
                  <a:pt x="263449" y="835660"/>
                </a:lnTo>
                <a:lnTo>
                  <a:pt x="317933" y="826770"/>
                </a:lnTo>
                <a:lnTo>
                  <a:pt x="495733" y="806450"/>
                </a:lnTo>
                <a:lnTo>
                  <a:pt x="596175" y="798830"/>
                </a:lnTo>
                <a:lnTo>
                  <a:pt x="695170" y="793750"/>
                </a:lnTo>
                <a:lnTo>
                  <a:pt x="902161" y="788670"/>
                </a:lnTo>
                <a:lnTo>
                  <a:pt x="1785469" y="788670"/>
                </a:lnTo>
                <a:lnTo>
                  <a:pt x="1751666" y="777240"/>
                </a:lnTo>
                <a:lnTo>
                  <a:pt x="1702565" y="764540"/>
                </a:lnTo>
                <a:lnTo>
                  <a:pt x="1645869" y="751840"/>
                </a:lnTo>
                <a:lnTo>
                  <a:pt x="1539273" y="735330"/>
                </a:lnTo>
                <a:lnTo>
                  <a:pt x="1447917" y="725170"/>
                </a:lnTo>
                <a:lnTo>
                  <a:pt x="1399173" y="721360"/>
                </a:lnTo>
                <a:lnTo>
                  <a:pt x="1348460" y="716280"/>
                </a:lnTo>
                <a:lnTo>
                  <a:pt x="1295834" y="712470"/>
                </a:lnTo>
                <a:lnTo>
                  <a:pt x="1195238" y="707390"/>
                </a:lnTo>
                <a:lnTo>
                  <a:pt x="984378" y="702310"/>
                </a:lnTo>
                <a:lnTo>
                  <a:pt x="984378" y="107950"/>
                </a:lnTo>
                <a:close/>
              </a:path>
              <a:path w="1881505" h="1052830">
                <a:moveTo>
                  <a:pt x="984378" y="788670"/>
                </a:moveTo>
                <a:lnTo>
                  <a:pt x="902161" y="788670"/>
                </a:lnTo>
                <a:lnTo>
                  <a:pt x="902161" y="966470"/>
                </a:lnTo>
                <a:lnTo>
                  <a:pt x="984378" y="966470"/>
                </a:lnTo>
                <a:lnTo>
                  <a:pt x="984378" y="788670"/>
                </a:lnTo>
                <a:close/>
              </a:path>
              <a:path w="1881505" h="1052830">
                <a:moveTo>
                  <a:pt x="1785469" y="788670"/>
                </a:moveTo>
                <a:lnTo>
                  <a:pt x="984378" y="788670"/>
                </a:lnTo>
                <a:lnTo>
                  <a:pt x="1191328" y="793750"/>
                </a:lnTo>
                <a:lnTo>
                  <a:pt x="1290368" y="798830"/>
                </a:lnTo>
                <a:lnTo>
                  <a:pt x="1391138" y="806450"/>
                </a:lnTo>
                <a:lnTo>
                  <a:pt x="1569009" y="826770"/>
                </a:lnTo>
                <a:lnTo>
                  <a:pt x="1623581" y="835660"/>
                </a:lnTo>
                <a:lnTo>
                  <a:pt x="1672038" y="844550"/>
                </a:lnTo>
                <a:lnTo>
                  <a:pt x="1713736" y="854710"/>
                </a:lnTo>
                <a:lnTo>
                  <a:pt x="1760594" y="867410"/>
                </a:lnTo>
                <a:lnTo>
                  <a:pt x="1778813" y="875030"/>
                </a:lnTo>
                <a:lnTo>
                  <a:pt x="1784887" y="877570"/>
                </a:lnTo>
                <a:lnTo>
                  <a:pt x="1778897" y="881380"/>
                </a:lnTo>
                <a:lnTo>
                  <a:pt x="1770860" y="883920"/>
                </a:lnTo>
                <a:lnTo>
                  <a:pt x="1760622" y="887730"/>
                </a:lnTo>
                <a:lnTo>
                  <a:pt x="1713764" y="901700"/>
                </a:lnTo>
                <a:lnTo>
                  <a:pt x="1672113" y="910590"/>
                </a:lnTo>
                <a:lnTo>
                  <a:pt x="1623665" y="919480"/>
                </a:lnTo>
                <a:lnTo>
                  <a:pt x="1527696" y="934720"/>
                </a:lnTo>
                <a:lnTo>
                  <a:pt x="1438649" y="944880"/>
                </a:lnTo>
                <a:lnTo>
                  <a:pt x="1290368" y="956310"/>
                </a:lnTo>
                <a:lnTo>
                  <a:pt x="1142105" y="963930"/>
                </a:lnTo>
                <a:lnTo>
                  <a:pt x="1039702" y="966470"/>
                </a:lnTo>
                <a:lnTo>
                  <a:pt x="1785469" y="966470"/>
                </a:lnTo>
                <a:lnTo>
                  <a:pt x="1831575" y="946150"/>
                </a:lnTo>
                <a:lnTo>
                  <a:pt x="1875427" y="902970"/>
                </a:lnTo>
                <a:lnTo>
                  <a:pt x="1880873" y="877570"/>
                </a:lnTo>
                <a:lnTo>
                  <a:pt x="1875427" y="853440"/>
                </a:lnTo>
                <a:lnTo>
                  <a:pt x="1859026" y="830580"/>
                </a:lnTo>
                <a:lnTo>
                  <a:pt x="1831575" y="810260"/>
                </a:lnTo>
                <a:lnTo>
                  <a:pt x="1792981" y="791210"/>
                </a:lnTo>
                <a:lnTo>
                  <a:pt x="1785469" y="788670"/>
                </a:lnTo>
                <a:close/>
              </a:path>
              <a:path w="1881505" h="1052830">
                <a:moveTo>
                  <a:pt x="598210" y="519430"/>
                </a:moveTo>
                <a:lnTo>
                  <a:pt x="556890" y="519430"/>
                </a:lnTo>
                <a:lnTo>
                  <a:pt x="583949" y="520700"/>
                </a:lnTo>
                <a:lnTo>
                  <a:pt x="598210" y="519430"/>
                </a:lnTo>
                <a:close/>
              </a:path>
              <a:path w="1881505" h="1052830">
                <a:moveTo>
                  <a:pt x="1635436" y="0"/>
                </a:moveTo>
                <a:lnTo>
                  <a:pt x="1542486" y="0"/>
                </a:lnTo>
                <a:lnTo>
                  <a:pt x="1542486" y="520700"/>
                </a:lnTo>
                <a:lnTo>
                  <a:pt x="1624703" y="520700"/>
                </a:lnTo>
                <a:lnTo>
                  <a:pt x="1624703" y="130810"/>
                </a:lnTo>
                <a:lnTo>
                  <a:pt x="1711041" y="130810"/>
                </a:lnTo>
                <a:lnTo>
                  <a:pt x="1677958" y="27940"/>
                </a:lnTo>
                <a:lnTo>
                  <a:pt x="1671457" y="15240"/>
                </a:lnTo>
                <a:lnTo>
                  <a:pt x="1661633" y="7620"/>
                </a:lnTo>
                <a:lnTo>
                  <a:pt x="1649341" y="1270"/>
                </a:lnTo>
                <a:lnTo>
                  <a:pt x="1635436" y="0"/>
                </a:lnTo>
                <a:close/>
              </a:path>
              <a:path w="1881505" h="1052830">
                <a:moveTo>
                  <a:pt x="291405" y="0"/>
                </a:moveTo>
                <a:lnTo>
                  <a:pt x="0" y="0"/>
                </a:lnTo>
                <a:lnTo>
                  <a:pt x="0" y="359410"/>
                </a:lnTo>
                <a:lnTo>
                  <a:pt x="2375" y="401320"/>
                </a:lnTo>
                <a:lnTo>
                  <a:pt x="15792" y="444500"/>
                </a:lnTo>
                <a:lnTo>
                  <a:pt x="39556" y="480060"/>
                </a:lnTo>
                <a:lnTo>
                  <a:pt x="73264" y="505460"/>
                </a:lnTo>
                <a:lnTo>
                  <a:pt x="116440" y="519430"/>
                </a:lnTo>
                <a:lnTo>
                  <a:pt x="291608" y="519430"/>
                </a:lnTo>
                <a:lnTo>
                  <a:pt x="291608" y="411480"/>
                </a:lnTo>
                <a:lnTo>
                  <a:pt x="114820" y="411480"/>
                </a:lnTo>
                <a:lnTo>
                  <a:pt x="101262" y="408940"/>
                </a:lnTo>
                <a:lnTo>
                  <a:pt x="90190" y="401320"/>
                </a:lnTo>
                <a:lnTo>
                  <a:pt x="82726" y="389890"/>
                </a:lnTo>
                <a:lnTo>
                  <a:pt x="79989" y="377190"/>
                </a:lnTo>
                <a:lnTo>
                  <a:pt x="79989" y="313690"/>
                </a:lnTo>
                <a:lnTo>
                  <a:pt x="291608" y="313690"/>
                </a:lnTo>
                <a:lnTo>
                  <a:pt x="291608" y="205740"/>
                </a:lnTo>
                <a:lnTo>
                  <a:pt x="79989" y="205740"/>
                </a:lnTo>
                <a:lnTo>
                  <a:pt x="79989" y="107950"/>
                </a:lnTo>
                <a:lnTo>
                  <a:pt x="291405" y="107950"/>
                </a:lnTo>
                <a:lnTo>
                  <a:pt x="291405" y="0"/>
                </a:lnTo>
                <a:close/>
              </a:path>
              <a:path w="1881505" h="1052830">
                <a:moveTo>
                  <a:pt x="709781" y="0"/>
                </a:moveTo>
                <a:lnTo>
                  <a:pt x="479763" y="0"/>
                </a:lnTo>
                <a:lnTo>
                  <a:pt x="477710" y="1270"/>
                </a:lnTo>
                <a:lnTo>
                  <a:pt x="441526" y="11430"/>
                </a:lnTo>
                <a:lnTo>
                  <a:pt x="388860" y="57150"/>
                </a:lnTo>
                <a:lnTo>
                  <a:pt x="362858" y="124460"/>
                </a:lnTo>
                <a:lnTo>
                  <a:pt x="360003" y="161290"/>
                </a:lnTo>
                <a:lnTo>
                  <a:pt x="363991" y="198120"/>
                </a:lnTo>
                <a:lnTo>
                  <a:pt x="392733" y="262890"/>
                </a:lnTo>
                <a:lnTo>
                  <a:pt x="449555" y="306070"/>
                </a:lnTo>
                <a:lnTo>
                  <a:pt x="488645" y="313690"/>
                </a:lnTo>
                <a:lnTo>
                  <a:pt x="594961" y="313690"/>
                </a:lnTo>
                <a:lnTo>
                  <a:pt x="614512" y="317500"/>
                </a:lnTo>
                <a:lnTo>
                  <a:pt x="630475" y="328930"/>
                </a:lnTo>
                <a:lnTo>
                  <a:pt x="641236" y="344170"/>
                </a:lnTo>
                <a:lnTo>
                  <a:pt x="645182" y="363220"/>
                </a:lnTo>
                <a:lnTo>
                  <a:pt x="641236" y="382270"/>
                </a:lnTo>
                <a:lnTo>
                  <a:pt x="630475" y="397510"/>
                </a:lnTo>
                <a:lnTo>
                  <a:pt x="614512" y="408940"/>
                </a:lnTo>
                <a:lnTo>
                  <a:pt x="594961" y="412750"/>
                </a:lnTo>
                <a:lnTo>
                  <a:pt x="373420" y="412750"/>
                </a:lnTo>
                <a:lnTo>
                  <a:pt x="373420" y="519430"/>
                </a:lnTo>
                <a:lnTo>
                  <a:pt x="609946" y="519430"/>
                </a:lnTo>
                <a:lnTo>
                  <a:pt x="643033" y="510540"/>
                </a:lnTo>
                <a:lnTo>
                  <a:pt x="692046" y="472440"/>
                </a:lnTo>
                <a:lnTo>
                  <a:pt x="723772" y="403860"/>
                </a:lnTo>
                <a:lnTo>
                  <a:pt x="727751" y="359410"/>
                </a:lnTo>
                <a:lnTo>
                  <a:pt x="721729" y="314960"/>
                </a:lnTo>
                <a:lnTo>
                  <a:pt x="705513" y="273050"/>
                </a:lnTo>
                <a:lnTo>
                  <a:pt x="678914" y="238760"/>
                </a:lnTo>
                <a:lnTo>
                  <a:pt x="641739" y="214630"/>
                </a:lnTo>
                <a:lnTo>
                  <a:pt x="641536" y="214630"/>
                </a:lnTo>
                <a:lnTo>
                  <a:pt x="609826" y="208280"/>
                </a:lnTo>
                <a:lnTo>
                  <a:pt x="569647" y="205740"/>
                </a:lnTo>
                <a:lnTo>
                  <a:pt x="492898" y="205740"/>
                </a:lnTo>
                <a:lnTo>
                  <a:pt x="473283" y="201930"/>
                </a:lnTo>
                <a:lnTo>
                  <a:pt x="457181" y="191770"/>
                </a:lnTo>
                <a:lnTo>
                  <a:pt x="446280" y="176530"/>
                </a:lnTo>
                <a:lnTo>
                  <a:pt x="442271" y="157480"/>
                </a:lnTo>
                <a:lnTo>
                  <a:pt x="446280" y="138430"/>
                </a:lnTo>
                <a:lnTo>
                  <a:pt x="457181" y="121920"/>
                </a:lnTo>
                <a:lnTo>
                  <a:pt x="473283" y="111760"/>
                </a:lnTo>
                <a:lnTo>
                  <a:pt x="492898" y="107950"/>
                </a:lnTo>
                <a:lnTo>
                  <a:pt x="540689" y="106680"/>
                </a:lnTo>
                <a:lnTo>
                  <a:pt x="709781" y="106680"/>
                </a:lnTo>
                <a:lnTo>
                  <a:pt x="709781" y="0"/>
                </a:lnTo>
                <a:close/>
              </a:path>
              <a:path w="1881505" h="1052830">
                <a:moveTo>
                  <a:pt x="1468572" y="0"/>
                </a:moveTo>
                <a:lnTo>
                  <a:pt x="1177167" y="0"/>
                </a:lnTo>
                <a:lnTo>
                  <a:pt x="1177167" y="359410"/>
                </a:lnTo>
                <a:lnTo>
                  <a:pt x="1179588" y="401320"/>
                </a:lnTo>
                <a:lnTo>
                  <a:pt x="1179661" y="402590"/>
                </a:lnTo>
                <a:lnTo>
                  <a:pt x="1193335" y="445770"/>
                </a:lnTo>
                <a:lnTo>
                  <a:pt x="1217336" y="480060"/>
                </a:lnTo>
                <a:lnTo>
                  <a:pt x="1251106" y="505460"/>
                </a:lnTo>
                <a:lnTo>
                  <a:pt x="1294012" y="519430"/>
                </a:lnTo>
                <a:lnTo>
                  <a:pt x="1468771" y="519430"/>
                </a:lnTo>
                <a:lnTo>
                  <a:pt x="1468771" y="411480"/>
                </a:lnTo>
                <a:lnTo>
                  <a:pt x="1292190" y="411480"/>
                </a:lnTo>
                <a:lnTo>
                  <a:pt x="1278627" y="408940"/>
                </a:lnTo>
                <a:lnTo>
                  <a:pt x="1267554" y="401320"/>
                </a:lnTo>
                <a:lnTo>
                  <a:pt x="1260090" y="389890"/>
                </a:lnTo>
                <a:lnTo>
                  <a:pt x="1257353" y="377190"/>
                </a:lnTo>
                <a:lnTo>
                  <a:pt x="1257353" y="313690"/>
                </a:lnTo>
                <a:lnTo>
                  <a:pt x="1468970" y="313690"/>
                </a:lnTo>
                <a:lnTo>
                  <a:pt x="1468970" y="205740"/>
                </a:lnTo>
                <a:lnTo>
                  <a:pt x="1257762" y="205740"/>
                </a:lnTo>
                <a:lnTo>
                  <a:pt x="1257762" y="200660"/>
                </a:lnTo>
                <a:lnTo>
                  <a:pt x="1257353" y="200660"/>
                </a:lnTo>
                <a:lnTo>
                  <a:pt x="1257353" y="107950"/>
                </a:lnTo>
                <a:lnTo>
                  <a:pt x="1468572" y="107950"/>
                </a:lnTo>
                <a:lnTo>
                  <a:pt x="1468572" y="0"/>
                </a:lnTo>
                <a:close/>
              </a:path>
              <a:path w="1881505" h="1052830">
                <a:moveTo>
                  <a:pt x="1711041" y="130810"/>
                </a:moveTo>
                <a:lnTo>
                  <a:pt x="1624703" y="130810"/>
                </a:lnTo>
                <a:lnTo>
                  <a:pt x="1740742" y="491490"/>
                </a:lnTo>
                <a:lnTo>
                  <a:pt x="1746423" y="501650"/>
                </a:lnTo>
                <a:lnTo>
                  <a:pt x="1755089" y="510540"/>
                </a:lnTo>
                <a:lnTo>
                  <a:pt x="1765997" y="516890"/>
                </a:lnTo>
                <a:lnTo>
                  <a:pt x="1778405" y="519430"/>
                </a:lnTo>
                <a:lnTo>
                  <a:pt x="1881481" y="519430"/>
                </a:lnTo>
                <a:lnTo>
                  <a:pt x="1881481" y="405130"/>
                </a:lnTo>
                <a:lnTo>
                  <a:pt x="1799263" y="405130"/>
                </a:lnTo>
                <a:lnTo>
                  <a:pt x="1711041" y="130810"/>
                </a:lnTo>
                <a:close/>
              </a:path>
              <a:path w="1881505" h="1052830">
                <a:moveTo>
                  <a:pt x="1881481" y="0"/>
                </a:moveTo>
                <a:lnTo>
                  <a:pt x="1799263" y="0"/>
                </a:lnTo>
                <a:lnTo>
                  <a:pt x="1799263" y="405130"/>
                </a:lnTo>
                <a:lnTo>
                  <a:pt x="1881481" y="405130"/>
                </a:lnTo>
                <a:lnTo>
                  <a:pt x="1881481" y="0"/>
                </a:lnTo>
                <a:close/>
              </a:path>
              <a:path w="1881505" h="1052830">
                <a:moveTo>
                  <a:pt x="709781" y="106680"/>
                </a:moveTo>
                <a:lnTo>
                  <a:pt x="540689" y="106680"/>
                </a:lnTo>
                <a:lnTo>
                  <a:pt x="709781" y="107950"/>
                </a:lnTo>
                <a:lnTo>
                  <a:pt x="709781" y="106680"/>
                </a:lnTo>
                <a:close/>
              </a:path>
              <a:path w="1881505" h="1052830">
                <a:moveTo>
                  <a:pt x="1102845" y="0"/>
                </a:moveTo>
                <a:lnTo>
                  <a:pt x="784506" y="0"/>
                </a:lnTo>
                <a:lnTo>
                  <a:pt x="784506" y="107950"/>
                </a:lnTo>
                <a:lnTo>
                  <a:pt x="1102845" y="107950"/>
                </a:lnTo>
                <a:lnTo>
                  <a:pt x="110284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48F323-82BE-EC3A-720B-25EEB3AE558F}"/>
              </a:ext>
            </a:extLst>
          </p:cNvPr>
          <p:cNvSpPr txBox="1"/>
          <p:nvPr/>
        </p:nvSpPr>
        <p:spPr>
          <a:xfrm>
            <a:off x="831850" y="813384"/>
            <a:ext cx="7086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/>
                </a:solidFill>
                <a:latin typeface="Geologica" pitchFamily="2" charset="0"/>
              </a:rPr>
              <a:t>Advantages</a:t>
            </a:r>
            <a:endParaRPr lang="ru-RU" sz="4800" dirty="0">
              <a:solidFill>
                <a:schemeClr val="bg1"/>
              </a:solidFill>
              <a:latin typeface="Geologica" pitchFamily="2" charset="0"/>
            </a:endParaRPr>
          </a:p>
        </p:txBody>
      </p:sp>
      <p:sp>
        <p:nvSpPr>
          <p:cNvPr id="6" name="object 16">
            <a:extLst>
              <a:ext uri="{FF2B5EF4-FFF2-40B4-BE49-F238E27FC236}">
                <a16:creationId xmlns:a16="http://schemas.microsoft.com/office/drawing/2014/main" id="{CDDB88B8-9709-E2AC-A7A3-A0B5BAE92BB5}"/>
              </a:ext>
            </a:extLst>
          </p:cNvPr>
          <p:cNvSpPr/>
          <p:nvPr/>
        </p:nvSpPr>
        <p:spPr>
          <a:xfrm>
            <a:off x="15228692" y="4104587"/>
            <a:ext cx="4550811" cy="1832610"/>
          </a:xfrm>
          <a:prstGeom prst="roundRect">
            <a:avLst>
              <a:gd name="adj" fmla="val 13673"/>
            </a:avLst>
          </a:prstGeom>
          <a:solidFill>
            <a:srgbClr val="FFFFFF">
              <a:alpha val="5999"/>
            </a:srgbClr>
          </a:solidFill>
          <a:effectLst>
            <a:glow rad="12700">
              <a:schemeClr val="bg1">
                <a:alpha val="17000"/>
              </a:schemeClr>
            </a:glow>
            <a:outerShdw blurRad="889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/>
          </a:p>
        </p:txBody>
      </p:sp>
      <p:cxnSp>
        <p:nvCxnSpPr>
          <p:cNvPr id="12" name="Прямая соединительная линия 11">
            <a:extLst>
              <a:ext uri="{FF2B5EF4-FFF2-40B4-BE49-F238E27FC236}">
                <a16:creationId xmlns:a16="http://schemas.microsoft.com/office/drawing/2014/main" id="{9209E3A7-8EB9-7CD8-9F8D-B9012A4ADF1A}"/>
              </a:ext>
            </a:extLst>
          </p:cNvPr>
          <p:cNvCxnSpPr>
            <a:cxnSpLocks/>
          </p:cNvCxnSpPr>
          <p:nvPr/>
        </p:nvCxnSpPr>
        <p:spPr>
          <a:xfrm>
            <a:off x="19779503" y="5033397"/>
            <a:ext cx="570684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7F519541-6D8D-5235-859D-F7AB0D08944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5546103" y="4506436"/>
            <a:ext cx="1009058" cy="102052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58516C5F-2614-AD09-A583-D150B595E8EE}"/>
              </a:ext>
            </a:extLst>
          </p:cNvPr>
          <p:cNvSpPr txBox="1"/>
          <p:nvPr/>
        </p:nvSpPr>
        <p:spPr>
          <a:xfrm>
            <a:off x="1702440" y="4428144"/>
            <a:ext cx="4006210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chemeClr val="bg1"/>
                </a:solidFill>
                <a:latin typeface="Onest" pitchFamily="2" charset="0"/>
              </a:rPr>
              <a:t>Modern Production Facilities in Russia (Kazan)</a:t>
            </a:r>
            <a:endParaRPr lang="ru-RU" sz="2500" dirty="0">
              <a:solidFill>
                <a:schemeClr val="bg1"/>
              </a:solidFill>
              <a:latin typeface="Onest" pitchFamily="2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A9B646B-AC8B-F246-3470-23453E4A2A65}"/>
              </a:ext>
            </a:extLst>
          </p:cNvPr>
          <p:cNvSpPr txBox="1"/>
          <p:nvPr/>
        </p:nvSpPr>
        <p:spPr>
          <a:xfrm>
            <a:off x="9767322" y="4428144"/>
            <a:ext cx="4006210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chemeClr val="bg1"/>
                </a:solidFill>
                <a:latin typeface="Onest" pitchFamily="2" charset="0"/>
              </a:rPr>
              <a:t>Continuous Improvement of Production and Management Processes</a:t>
            </a:r>
            <a:endParaRPr lang="ru-RU" sz="2500" dirty="0">
              <a:solidFill>
                <a:schemeClr val="bg1"/>
              </a:solidFill>
              <a:latin typeface="Onest" pitchFamily="2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ABFD71E7-DA29-2BAC-6FD6-6DD0F7138A9A}"/>
              </a:ext>
            </a:extLst>
          </p:cNvPr>
          <p:cNvSpPr txBox="1"/>
          <p:nvPr/>
        </p:nvSpPr>
        <p:spPr>
          <a:xfrm>
            <a:off x="16757650" y="4428144"/>
            <a:ext cx="4006210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chemeClr val="bg1"/>
                </a:solidFill>
                <a:latin typeface="Onest" pitchFamily="2" charset="0"/>
              </a:rPr>
              <a:t>Reduced </a:t>
            </a:r>
          </a:p>
          <a:p>
            <a:r>
              <a:rPr lang="en-US" sz="2500" dirty="0">
                <a:solidFill>
                  <a:schemeClr val="bg1"/>
                </a:solidFill>
                <a:latin typeface="Onest" pitchFamily="2" charset="0"/>
              </a:rPr>
              <a:t>Production </a:t>
            </a:r>
          </a:p>
          <a:p>
            <a:r>
              <a:rPr lang="en-US" sz="2500" dirty="0">
                <a:solidFill>
                  <a:schemeClr val="bg1"/>
                </a:solidFill>
                <a:latin typeface="Onest" pitchFamily="2" charset="0"/>
              </a:rPr>
              <a:t>Timelines</a:t>
            </a:r>
            <a:endParaRPr lang="ru-RU" sz="2500" dirty="0">
              <a:solidFill>
                <a:schemeClr val="bg1"/>
              </a:solidFill>
              <a:latin typeface="Onest" pitchFamily="2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1D672135-A5A9-9487-B9D7-1B340B892141}"/>
              </a:ext>
            </a:extLst>
          </p:cNvPr>
          <p:cNvSpPr txBox="1"/>
          <p:nvPr/>
        </p:nvSpPr>
        <p:spPr>
          <a:xfrm>
            <a:off x="3829666" y="6563677"/>
            <a:ext cx="2640984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chemeClr val="bg1"/>
                </a:solidFill>
                <a:latin typeface="Onest" pitchFamily="2" charset="0"/>
              </a:rPr>
              <a:t>Reduced Product </a:t>
            </a:r>
          </a:p>
          <a:p>
            <a:r>
              <a:rPr lang="en-US" sz="2500" dirty="0">
                <a:solidFill>
                  <a:schemeClr val="bg1"/>
                </a:solidFill>
                <a:latin typeface="Onest" pitchFamily="2" charset="0"/>
              </a:rPr>
              <a:t>Costs</a:t>
            </a:r>
            <a:endParaRPr lang="ru-RU" sz="2500" dirty="0">
              <a:solidFill>
                <a:schemeClr val="bg1"/>
              </a:solidFill>
              <a:latin typeface="Onest" pitchFamily="2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08DC157C-1CCD-B374-70DF-4C1B3BED75C6}"/>
              </a:ext>
            </a:extLst>
          </p:cNvPr>
          <p:cNvSpPr txBox="1"/>
          <p:nvPr/>
        </p:nvSpPr>
        <p:spPr>
          <a:xfrm>
            <a:off x="9222749" y="6771617"/>
            <a:ext cx="2640984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chemeClr val="bg1"/>
                </a:solidFill>
                <a:latin typeface="Onest" pitchFamily="2" charset="0"/>
              </a:rPr>
              <a:t>Competitive Pricing</a:t>
            </a:r>
            <a:endParaRPr lang="ru-RU" sz="2500" dirty="0">
              <a:solidFill>
                <a:schemeClr val="bg1"/>
              </a:solidFill>
              <a:latin typeface="Onest" pitchFamily="2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529772FF-42A1-53B6-D024-0D1D6765F28B}"/>
              </a:ext>
            </a:extLst>
          </p:cNvPr>
          <p:cNvSpPr txBox="1"/>
          <p:nvPr/>
        </p:nvSpPr>
        <p:spPr>
          <a:xfrm>
            <a:off x="14404349" y="6563677"/>
            <a:ext cx="2640984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chemeClr val="bg1"/>
                </a:solidFill>
                <a:latin typeface="Onest" pitchFamily="2" charset="0"/>
              </a:rPr>
              <a:t>Fast Delivery </a:t>
            </a:r>
          </a:p>
          <a:p>
            <a:r>
              <a:rPr lang="en-US" sz="2500" dirty="0">
                <a:solidFill>
                  <a:schemeClr val="bg1"/>
                </a:solidFill>
                <a:latin typeface="Onest" pitchFamily="2" charset="0"/>
              </a:rPr>
              <a:t>to End Consumers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988710" y="1955"/>
            <a:ext cx="16124168" cy="11314852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052050" y="314192"/>
            <a:ext cx="7546042" cy="10667006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628694" y="9620858"/>
            <a:ext cx="1884680" cy="1055370"/>
          </a:xfrm>
          <a:custGeom>
            <a:avLst/>
            <a:gdLst/>
            <a:ahLst/>
            <a:cxnLst/>
            <a:rect l="l" t="t" r="r" b="b"/>
            <a:pathLst>
              <a:path w="1884680" h="1055370">
                <a:moveTo>
                  <a:pt x="1039646" y="704850"/>
                </a:moveTo>
                <a:lnTo>
                  <a:pt x="849616" y="704850"/>
                </a:lnTo>
                <a:lnTo>
                  <a:pt x="743987" y="707390"/>
                </a:lnTo>
                <a:lnTo>
                  <a:pt x="591600" y="715010"/>
                </a:lnTo>
                <a:lnTo>
                  <a:pt x="488256" y="722630"/>
                </a:lnTo>
                <a:lnTo>
                  <a:pt x="348114" y="737870"/>
                </a:lnTo>
                <a:lnTo>
                  <a:pt x="241446" y="754380"/>
                </a:lnTo>
                <a:lnTo>
                  <a:pt x="184710" y="765810"/>
                </a:lnTo>
                <a:lnTo>
                  <a:pt x="135655" y="779780"/>
                </a:lnTo>
                <a:lnTo>
                  <a:pt x="94510" y="793750"/>
                </a:lnTo>
                <a:lnTo>
                  <a:pt x="55624" y="812800"/>
                </a:lnTo>
                <a:lnTo>
                  <a:pt x="11544" y="855980"/>
                </a:lnTo>
                <a:lnTo>
                  <a:pt x="6084" y="880110"/>
                </a:lnTo>
                <a:lnTo>
                  <a:pt x="11544" y="905510"/>
                </a:lnTo>
                <a:lnTo>
                  <a:pt x="55624" y="947420"/>
                </a:lnTo>
                <a:lnTo>
                  <a:pt x="94510" y="966470"/>
                </a:lnTo>
                <a:lnTo>
                  <a:pt x="135655" y="980440"/>
                </a:lnTo>
                <a:lnTo>
                  <a:pt x="184710" y="994410"/>
                </a:lnTo>
                <a:lnTo>
                  <a:pt x="241446" y="1005840"/>
                </a:lnTo>
                <a:lnTo>
                  <a:pt x="305636" y="1017270"/>
                </a:lnTo>
                <a:lnTo>
                  <a:pt x="349363" y="1022350"/>
                </a:lnTo>
                <a:lnTo>
                  <a:pt x="395316" y="1028700"/>
                </a:lnTo>
                <a:lnTo>
                  <a:pt x="443421" y="1033780"/>
                </a:lnTo>
                <a:lnTo>
                  <a:pt x="493604" y="1037590"/>
                </a:lnTo>
                <a:lnTo>
                  <a:pt x="545793" y="1042670"/>
                </a:lnTo>
                <a:lnTo>
                  <a:pt x="744145" y="1052830"/>
                </a:lnTo>
                <a:lnTo>
                  <a:pt x="843457" y="1055370"/>
                </a:lnTo>
                <a:lnTo>
                  <a:pt x="1046407" y="1055370"/>
                </a:lnTo>
                <a:lnTo>
                  <a:pt x="1145816" y="1052830"/>
                </a:lnTo>
                <a:lnTo>
                  <a:pt x="1289875" y="1045210"/>
                </a:lnTo>
                <a:lnTo>
                  <a:pt x="1446374" y="1033780"/>
                </a:lnTo>
                <a:lnTo>
                  <a:pt x="1494479" y="1028700"/>
                </a:lnTo>
                <a:lnTo>
                  <a:pt x="1540432" y="1022350"/>
                </a:lnTo>
                <a:lnTo>
                  <a:pt x="1584159" y="1017270"/>
                </a:lnTo>
                <a:lnTo>
                  <a:pt x="1648353" y="1005840"/>
                </a:lnTo>
                <a:lnTo>
                  <a:pt x="1705133" y="994410"/>
                </a:lnTo>
                <a:lnTo>
                  <a:pt x="1754310" y="980440"/>
                </a:lnTo>
                <a:lnTo>
                  <a:pt x="1788168" y="969010"/>
                </a:lnTo>
                <a:lnTo>
                  <a:pt x="850852" y="969010"/>
                </a:lnTo>
                <a:lnTo>
                  <a:pt x="747257" y="966470"/>
                </a:lnTo>
                <a:lnTo>
                  <a:pt x="597075" y="958850"/>
                </a:lnTo>
                <a:lnTo>
                  <a:pt x="448922" y="947420"/>
                </a:lnTo>
                <a:lnTo>
                  <a:pt x="359842" y="937260"/>
                </a:lnTo>
                <a:lnTo>
                  <a:pt x="318413" y="930910"/>
                </a:lnTo>
                <a:lnTo>
                  <a:pt x="263990" y="922020"/>
                </a:lnTo>
                <a:lnTo>
                  <a:pt x="215537" y="913130"/>
                </a:lnTo>
                <a:lnTo>
                  <a:pt x="173701" y="904240"/>
                </a:lnTo>
                <a:lnTo>
                  <a:pt x="126607" y="890270"/>
                </a:lnTo>
                <a:lnTo>
                  <a:pt x="108640" y="882650"/>
                </a:lnTo>
                <a:lnTo>
                  <a:pt x="102622" y="880110"/>
                </a:lnTo>
                <a:lnTo>
                  <a:pt x="108554" y="877570"/>
                </a:lnTo>
                <a:lnTo>
                  <a:pt x="116464" y="873760"/>
                </a:lnTo>
                <a:lnTo>
                  <a:pt x="126579" y="869950"/>
                </a:lnTo>
                <a:lnTo>
                  <a:pt x="173501" y="857250"/>
                </a:lnTo>
                <a:lnTo>
                  <a:pt x="215309" y="847090"/>
                </a:lnTo>
                <a:lnTo>
                  <a:pt x="263847" y="838200"/>
                </a:lnTo>
                <a:lnTo>
                  <a:pt x="359786" y="822960"/>
                </a:lnTo>
                <a:lnTo>
                  <a:pt x="448922" y="812800"/>
                </a:lnTo>
                <a:lnTo>
                  <a:pt x="597075" y="801370"/>
                </a:lnTo>
                <a:lnTo>
                  <a:pt x="747029" y="793750"/>
                </a:lnTo>
                <a:lnTo>
                  <a:pt x="850754" y="791210"/>
                </a:lnTo>
                <a:lnTo>
                  <a:pt x="1788168" y="791210"/>
                </a:lnTo>
                <a:lnTo>
                  <a:pt x="1754310" y="779780"/>
                </a:lnTo>
                <a:lnTo>
                  <a:pt x="1705133" y="765810"/>
                </a:lnTo>
                <a:lnTo>
                  <a:pt x="1648353" y="754380"/>
                </a:lnTo>
                <a:lnTo>
                  <a:pt x="1541595" y="737870"/>
                </a:lnTo>
                <a:lnTo>
                  <a:pt x="1401283" y="722630"/>
                </a:lnTo>
                <a:lnTo>
                  <a:pt x="1297791" y="715010"/>
                </a:lnTo>
                <a:lnTo>
                  <a:pt x="1145326" y="707390"/>
                </a:lnTo>
                <a:lnTo>
                  <a:pt x="1039646" y="704850"/>
                </a:lnTo>
                <a:close/>
              </a:path>
              <a:path w="1884680" h="1055370">
                <a:moveTo>
                  <a:pt x="985864" y="791210"/>
                </a:moveTo>
                <a:lnTo>
                  <a:pt x="903524" y="791210"/>
                </a:lnTo>
                <a:lnTo>
                  <a:pt x="903524" y="969010"/>
                </a:lnTo>
                <a:lnTo>
                  <a:pt x="985864" y="969010"/>
                </a:lnTo>
                <a:lnTo>
                  <a:pt x="985864" y="791210"/>
                </a:lnTo>
                <a:close/>
              </a:path>
              <a:path w="1884680" h="1055370">
                <a:moveTo>
                  <a:pt x="1788168" y="791210"/>
                </a:moveTo>
                <a:lnTo>
                  <a:pt x="1038565" y="791210"/>
                </a:lnTo>
                <a:lnTo>
                  <a:pt x="1090735" y="792480"/>
                </a:lnTo>
                <a:lnTo>
                  <a:pt x="1142285" y="795020"/>
                </a:lnTo>
                <a:lnTo>
                  <a:pt x="1193126" y="796290"/>
                </a:lnTo>
                <a:lnTo>
                  <a:pt x="1292315" y="801370"/>
                </a:lnTo>
                <a:lnTo>
                  <a:pt x="1440822" y="812800"/>
                </a:lnTo>
                <a:lnTo>
                  <a:pt x="1529952" y="822960"/>
                </a:lnTo>
                <a:lnTo>
                  <a:pt x="1626033" y="838200"/>
                </a:lnTo>
                <a:lnTo>
                  <a:pt x="1674561" y="847090"/>
                </a:lnTo>
                <a:lnTo>
                  <a:pt x="1716321" y="857250"/>
                </a:lnTo>
                <a:lnTo>
                  <a:pt x="1763248" y="869950"/>
                </a:lnTo>
                <a:lnTo>
                  <a:pt x="1781493" y="877570"/>
                </a:lnTo>
                <a:lnTo>
                  <a:pt x="1787577" y="880110"/>
                </a:lnTo>
                <a:lnTo>
                  <a:pt x="1781582" y="882650"/>
                </a:lnTo>
                <a:lnTo>
                  <a:pt x="1773532" y="886460"/>
                </a:lnTo>
                <a:lnTo>
                  <a:pt x="1763277" y="890270"/>
                </a:lnTo>
                <a:lnTo>
                  <a:pt x="1716349" y="904240"/>
                </a:lnTo>
                <a:lnTo>
                  <a:pt x="1674636" y="913130"/>
                </a:lnTo>
                <a:lnTo>
                  <a:pt x="1626117" y="922020"/>
                </a:lnTo>
                <a:lnTo>
                  <a:pt x="1530008" y="937260"/>
                </a:lnTo>
                <a:lnTo>
                  <a:pt x="1440822" y="947420"/>
                </a:lnTo>
                <a:lnTo>
                  <a:pt x="1292315" y="958850"/>
                </a:lnTo>
                <a:lnTo>
                  <a:pt x="1143830" y="966470"/>
                </a:lnTo>
                <a:lnTo>
                  <a:pt x="1041273" y="969010"/>
                </a:lnTo>
                <a:lnTo>
                  <a:pt x="1788168" y="969010"/>
                </a:lnTo>
                <a:lnTo>
                  <a:pt x="1834342" y="947420"/>
                </a:lnTo>
                <a:lnTo>
                  <a:pt x="1878256" y="905510"/>
                </a:lnTo>
                <a:lnTo>
                  <a:pt x="1883710" y="880110"/>
                </a:lnTo>
                <a:lnTo>
                  <a:pt x="1878256" y="855980"/>
                </a:lnTo>
                <a:lnTo>
                  <a:pt x="1861832" y="833120"/>
                </a:lnTo>
                <a:lnTo>
                  <a:pt x="1834342" y="812800"/>
                </a:lnTo>
                <a:lnTo>
                  <a:pt x="1795692" y="793750"/>
                </a:lnTo>
                <a:lnTo>
                  <a:pt x="1788168" y="791210"/>
                </a:lnTo>
                <a:close/>
              </a:path>
              <a:path w="1884680" h="1055370">
                <a:moveTo>
                  <a:pt x="985864" y="109220"/>
                </a:moveTo>
                <a:lnTo>
                  <a:pt x="903524" y="109220"/>
                </a:lnTo>
                <a:lnTo>
                  <a:pt x="903524" y="704850"/>
                </a:lnTo>
                <a:lnTo>
                  <a:pt x="985864" y="704850"/>
                </a:lnTo>
                <a:lnTo>
                  <a:pt x="985864" y="109220"/>
                </a:lnTo>
                <a:close/>
              </a:path>
              <a:path w="1884680" h="1055370">
                <a:moveTo>
                  <a:pt x="291845" y="1270"/>
                </a:moveTo>
                <a:lnTo>
                  <a:pt x="0" y="1270"/>
                </a:lnTo>
                <a:lnTo>
                  <a:pt x="0" y="360680"/>
                </a:lnTo>
                <a:lnTo>
                  <a:pt x="2451" y="405130"/>
                </a:lnTo>
                <a:lnTo>
                  <a:pt x="15816" y="445770"/>
                </a:lnTo>
                <a:lnTo>
                  <a:pt x="39616" y="481330"/>
                </a:lnTo>
                <a:lnTo>
                  <a:pt x="73375" y="508000"/>
                </a:lnTo>
                <a:lnTo>
                  <a:pt x="116616" y="520700"/>
                </a:lnTo>
                <a:lnTo>
                  <a:pt x="117832" y="521970"/>
                </a:lnTo>
                <a:lnTo>
                  <a:pt x="292048" y="521970"/>
                </a:lnTo>
                <a:lnTo>
                  <a:pt x="292048" y="412750"/>
                </a:lnTo>
                <a:lnTo>
                  <a:pt x="114994" y="412750"/>
                </a:lnTo>
                <a:lnTo>
                  <a:pt x="101415" y="410210"/>
                </a:lnTo>
                <a:lnTo>
                  <a:pt x="90327" y="402590"/>
                </a:lnTo>
                <a:lnTo>
                  <a:pt x="82851" y="392430"/>
                </a:lnTo>
                <a:lnTo>
                  <a:pt x="80110" y="378460"/>
                </a:lnTo>
                <a:lnTo>
                  <a:pt x="80110" y="314960"/>
                </a:lnTo>
                <a:lnTo>
                  <a:pt x="292048" y="314960"/>
                </a:lnTo>
                <a:lnTo>
                  <a:pt x="292048" y="207010"/>
                </a:lnTo>
                <a:lnTo>
                  <a:pt x="80110" y="207010"/>
                </a:lnTo>
                <a:lnTo>
                  <a:pt x="80110" y="109220"/>
                </a:lnTo>
                <a:lnTo>
                  <a:pt x="291845" y="109220"/>
                </a:lnTo>
                <a:lnTo>
                  <a:pt x="291845" y="1270"/>
                </a:lnTo>
                <a:close/>
              </a:path>
              <a:path w="1884680" h="1055370">
                <a:moveTo>
                  <a:pt x="710853" y="1270"/>
                </a:moveTo>
                <a:lnTo>
                  <a:pt x="478431" y="1270"/>
                </a:lnTo>
                <a:lnTo>
                  <a:pt x="442192" y="12700"/>
                </a:lnTo>
                <a:lnTo>
                  <a:pt x="389447" y="58420"/>
                </a:lnTo>
                <a:lnTo>
                  <a:pt x="363406" y="125730"/>
                </a:lnTo>
                <a:lnTo>
                  <a:pt x="360547" y="162560"/>
                </a:lnTo>
                <a:lnTo>
                  <a:pt x="364541" y="199390"/>
                </a:lnTo>
                <a:lnTo>
                  <a:pt x="393326" y="264160"/>
                </a:lnTo>
                <a:lnTo>
                  <a:pt x="450235" y="307340"/>
                </a:lnTo>
                <a:lnTo>
                  <a:pt x="489383" y="314960"/>
                </a:lnTo>
                <a:lnTo>
                  <a:pt x="595859" y="314960"/>
                </a:lnTo>
                <a:lnTo>
                  <a:pt x="615439" y="318770"/>
                </a:lnTo>
                <a:lnTo>
                  <a:pt x="631427" y="330200"/>
                </a:lnTo>
                <a:lnTo>
                  <a:pt x="642204" y="345440"/>
                </a:lnTo>
                <a:lnTo>
                  <a:pt x="646155" y="364490"/>
                </a:lnTo>
                <a:lnTo>
                  <a:pt x="642204" y="383540"/>
                </a:lnTo>
                <a:lnTo>
                  <a:pt x="631427" y="400050"/>
                </a:lnTo>
                <a:lnTo>
                  <a:pt x="615439" y="410210"/>
                </a:lnTo>
                <a:lnTo>
                  <a:pt x="595859" y="414020"/>
                </a:lnTo>
                <a:lnTo>
                  <a:pt x="373984" y="414020"/>
                </a:lnTo>
                <a:lnTo>
                  <a:pt x="373984" y="521970"/>
                </a:lnTo>
                <a:lnTo>
                  <a:pt x="599113" y="521970"/>
                </a:lnTo>
                <a:lnTo>
                  <a:pt x="610866" y="520700"/>
                </a:lnTo>
                <a:lnTo>
                  <a:pt x="671076" y="496570"/>
                </a:lnTo>
                <a:lnTo>
                  <a:pt x="711055" y="445770"/>
                </a:lnTo>
                <a:lnTo>
                  <a:pt x="724865" y="405130"/>
                </a:lnTo>
                <a:lnTo>
                  <a:pt x="728850" y="360680"/>
                </a:lnTo>
                <a:lnTo>
                  <a:pt x="722818" y="316230"/>
                </a:lnTo>
                <a:lnTo>
                  <a:pt x="706579" y="275590"/>
                </a:lnTo>
                <a:lnTo>
                  <a:pt x="679939" y="240030"/>
                </a:lnTo>
                <a:lnTo>
                  <a:pt x="642708" y="215900"/>
                </a:lnTo>
                <a:lnTo>
                  <a:pt x="642505" y="215900"/>
                </a:lnTo>
                <a:lnTo>
                  <a:pt x="610746" y="209550"/>
                </a:lnTo>
                <a:lnTo>
                  <a:pt x="570507" y="207010"/>
                </a:lnTo>
                <a:lnTo>
                  <a:pt x="493642" y="207010"/>
                </a:lnTo>
                <a:lnTo>
                  <a:pt x="473997" y="203200"/>
                </a:lnTo>
                <a:lnTo>
                  <a:pt x="457871" y="193040"/>
                </a:lnTo>
                <a:lnTo>
                  <a:pt x="446954" y="177800"/>
                </a:lnTo>
                <a:lnTo>
                  <a:pt x="442939" y="158750"/>
                </a:lnTo>
                <a:lnTo>
                  <a:pt x="446954" y="138430"/>
                </a:lnTo>
                <a:lnTo>
                  <a:pt x="457871" y="123190"/>
                </a:lnTo>
                <a:lnTo>
                  <a:pt x="473997" y="113030"/>
                </a:lnTo>
                <a:lnTo>
                  <a:pt x="493642" y="109220"/>
                </a:lnTo>
                <a:lnTo>
                  <a:pt x="541505" y="107950"/>
                </a:lnTo>
                <a:lnTo>
                  <a:pt x="710853" y="107950"/>
                </a:lnTo>
                <a:lnTo>
                  <a:pt x="710853" y="1270"/>
                </a:lnTo>
                <a:close/>
              </a:path>
              <a:path w="1884680" h="1055370">
                <a:moveTo>
                  <a:pt x="1470781" y="1270"/>
                </a:moveTo>
                <a:lnTo>
                  <a:pt x="1178936" y="1270"/>
                </a:lnTo>
                <a:lnTo>
                  <a:pt x="1178936" y="360680"/>
                </a:lnTo>
                <a:lnTo>
                  <a:pt x="1181511" y="405130"/>
                </a:lnTo>
                <a:lnTo>
                  <a:pt x="1195133" y="447040"/>
                </a:lnTo>
                <a:lnTo>
                  <a:pt x="1219170" y="481330"/>
                </a:lnTo>
                <a:lnTo>
                  <a:pt x="1252990" y="508000"/>
                </a:lnTo>
                <a:lnTo>
                  <a:pt x="1295959" y="520700"/>
                </a:lnTo>
                <a:lnTo>
                  <a:pt x="1296775" y="521970"/>
                </a:lnTo>
                <a:lnTo>
                  <a:pt x="1470990" y="521970"/>
                </a:lnTo>
                <a:lnTo>
                  <a:pt x="1470990" y="412750"/>
                </a:lnTo>
                <a:lnTo>
                  <a:pt x="1294137" y="412750"/>
                </a:lnTo>
                <a:lnTo>
                  <a:pt x="1280559" y="410210"/>
                </a:lnTo>
                <a:lnTo>
                  <a:pt x="1269473" y="402590"/>
                </a:lnTo>
                <a:lnTo>
                  <a:pt x="1261999" y="392430"/>
                </a:lnTo>
                <a:lnTo>
                  <a:pt x="1259258" y="378460"/>
                </a:lnTo>
                <a:lnTo>
                  <a:pt x="1259258" y="314960"/>
                </a:lnTo>
                <a:lnTo>
                  <a:pt x="1471189" y="314960"/>
                </a:lnTo>
                <a:lnTo>
                  <a:pt x="1471189" y="207010"/>
                </a:lnTo>
                <a:lnTo>
                  <a:pt x="1259656" y="207010"/>
                </a:lnTo>
                <a:lnTo>
                  <a:pt x="1259656" y="201930"/>
                </a:lnTo>
                <a:lnTo>
                  <a:pt x="1259258" y="201930"/>
                </a:lnTo>
                <a:lnTo>
                  <a:pt x="1259258" y="109220"/>
                </a:lnTo>
                <a:lnTo>
                  <a:pt x="1470781" y="109220"/>
                </a:lnTo>
                <a:lnTo>
                  <a:pt x="1470781" y="1270"/>
                </a:lnTo>
                <a:close/>
              </a:path>
              <a:path w="1884680" h="1055370">
                <a:moveTo>
                  <a:pt x="1637906" y="1270"/>
                </a:moveTo>
                <a:lnTo>
                  <a:pt x="1544810" y="1270"/>
                </a:lnTo>
                <a:lnTo>
                  <a:pt x="1544810" y="521970"/>
                </a:lnTo>
                <a:lnTo>
                  <a:pt x="1627153" y="521970"/>
                </a:lnTo>
                <a:lnTo>
                  <a:pt x="1627153" y="132080"/>
                </a:lnTo>
                <a:lnTo>
                  <a:pt x="1713623" y="132080"/>
                </a:lnTo>
                <a:lnTo>
                  <a:pt x="1680491" y="29210"/>
                </a:lnTo>
                <a:lnTo>
                  <a:pt x="1673980" y="16510"/>
                </a:lnTo>
                <a:lnTo>
                  <a:pt x="1664142" y="7620"/>
                </a:lnTo>
                <a:lnTo>
                  <a:pt x="1651833" y="2540"/>
                </a:lnTo>
                <a:lnTo>
                  <a:pt x="1637906" y="1270"/>
                </a:lnTo>
                <a:close/>
              </a:path>
              <a:path w="1884680" h="1055370">
                <a:moveTo>
                  <a:pt x="1713623" y="132080"/>
                </a:moveTo>
                <a:lnTo>
                  <a:pt x="1627153" y="132080"/>
                </a:lnTo>
                <a:lnTo>
                  <a:pt x="1743369" y="492760"/>
                </a:lnTo>
                <a:lnTo>
                  <a:pt x="1749061" y="504190"/>
                </a:lnTo>
                <a:lnTo>
                  <a:pt x="1757739" y="513080"/>
                </a:lnTo>
                <a:lnTo>
                  <a:pt x="1768662" y="518160"/>
                </a:lnTo>
                <a:lnTo>
                  <a:pt x="1781085" y="520700"/>
                </a:lnTo>
                <a:lnTo>
                  <a:pt x="1884318" y="520700"/>
                </a:lnTo>
                <a:lnTo>
                  <a:pt x="1884318" y="406400"/>
                </a:lnTo>
                <a:lnTo>
                  <a:pt x="1801975" y="406400"/>
                </a:lnTo>
                <a:lnTo>
                  <a:pt x="1713623" y="132080"/>
                </a:lnTo>
                <a:close/>
              </a:path>
              <a:path w="1884680" h="1055370">
                <a:moveTo>
                  <a:pt x="1884318" y="1270"/>
                </a:moveTo>
                <a:lnTo>
                  <a:pt x="1801975" y="1270"/>
                </a:lnTo>
                <a:lnTo>
                  <a:pt x="1801975" y="406400"/>
                </a:lnTo>
                <a:lnTo>
                  <a:pt x="1884318" y="406400"/>
                </a:lnTo>
                <a:lnTo>
                  <a:pt x="1884318" y="1270"/>
                </a:lnTo>
                <a:close/>
              </a:path>
              <a:path w="1884680" h="1055370">
                <a:moveTo>
                  <a:pt x="710853" y="107950"/>
                </a:moveTo>
                <a:lnTo>
                  <a:pt x="541505" y="107950"/>
                </a:lnTo>
                <a:lnTo>
                  <a:pt x="710853" y="109220"/>
                </a:lnTo>
                <a:lnTo>
                  <a:pt x="710853" y="107950"/>
                </a:lnTo>
                <a:close/>
              </a:path>
              <a:path w="1884680" h="1055370">
                <a:moveTo>
                  <a:pt x="1104509" y="0"/>
                </a:moveTo>
                <a:lnTo>
                  <a:pt x="785689" y="0"/>
                </a:lnTo>
                <a:lnTo>
                  <a:pt x="785689" y="109220"/>
                </a:lnTo>
                <a:lnTo>
                  <a:pt x="1104509" y="109220"/>
                </a:lnTo>
                <a:lnTo>
                  <a:pt x="1104509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B9A45E-68C3-814F-245F-CEC738012A40}"/>
              </a:ext>
            </a:extLst>
          </p:cNvPr>
          <p:cNvSpPr txBox="1"/>
          <p:nvPr/>
        </p:nvSpPr>
        <p:spPr>
          <a:xfrm>
            <a:off x="831850" y="813384"/>
            <a:ext cx="7086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75000"/>
                  </a:schemeClr>
                </a:solidFill>
                <a:latin typeface="Geologica" pitchFamily="2" charset="0"/>
              </a:rPr>
              <a:t>Documents: </a:t>
            </a:r>
          </a:p>
          <a:p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Quality Standards</a:t>
            </a:r>
            <a:endParaRPr lang="ru-RU" sz="4800" dirty="0">
              <a:solidFill>
                <a:schemeClr val="tx1"/>
              </a:solidFill>
              <a:latin typeface="Geologica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ED0358-F259-BAA8-F6A6-55A8FFBBEE67}"/>
              </a:ext>
            </a:extLst>
          </p:cNvPr>
          <p:cNvSpPr txBox="1"/>
          <p:nvPr/>
        </p:nvSpPr>
        <p:spPr>
          <a:xfrm>
            <a:off x="831850" y="2987675"/>
            <a:ext cx="6299648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chemeClr val="tx1"/>
                </a:solidFill>
                <a:latin typeface="Onest" pitchFamily="2" charset="0"/>
              </a:rPr>
              <a:t>The company's quality management </a:t>
            </a:r>
          </a:p>
          <a:p>
            <a:r>
              <a:rPr lang="en-US" sz="2500" dirty="0">
                <a:solidFill>
                  <a:schemeClr val="tx1"/>
                </a:solidFill>
                <a:latin typeface="Onest" pitchFamily="2" charset="0"/>
              </a:rPr>
              <a:t>system complies with GOST ISO </a:t>
            </a:r>
          </a:p>
          <a:p>
            <a:r>
              <a:rPr lang="en-US" sz="2500" dirty="0">
                <a:solidFill>
                  <a:schemeClr val="tx1"/>
                </a:solidFill>
                <a:latin typeface="Onest" pitchFamily="2" charset="0"/>
              </a:rPr>
              <a:t>13485-2017</a:t>
            </a:r>
            <a:r>
              <a:rPr lang="ru-RU" sz="2500" dirty="0">
                <a:solidFill>
                  <a:schemeClr val="tx1"/>
                </a:solidFill>
                <a:latin typeface="Onest" pitchFamily="2" charset="0"/>
              </a:rPr>
              <a:t>.</a:t>
            </a:r>
            <a:endParaRPr lang="en-US" sz="2500" dirty="0">
              <a:solidFill>
                <a:schemeClr val="tx1"/>
              </a:solidFill>
              <a:latin typeface="Onest" pitchFamily="2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/>
          <p:nvPr/>
        </p:nvSpPr>
        <p:spPr>
          <a:xfrm>
            <a:off x="628694" y="9620858"/>
            <a:ext cx="1884680" cy="1055370"/>
          </a:xfrm>
          <a:custGeom>
            <a:avLst/>
            <a:gdLst/>
            <a:ahLst/>
            <a:cxnLst/>
            <a:rect l="l" t="t" r="r" b="b"/>
            <a:pathLst>
              <a:path w="1884680" h="1055370">
                <a:moveTo>
                  <a:pt x="1039646" y="704850"/>
                </a:moveTo>
                <a:lnTo>
                  <a:pt x="849616" y="704850"/>
                </a:lnTo>
                <a:lnTo>
                  <a:pt x="743987" y="707390"/>
                </a:lnTo>
                <a:lnTo>
                  <a:pt x="591600" y="715010"/>
                </a:lnTo>
                <a:lnTo>
                  <a:pt x="488256" y="722630"/>
                </a:lnTo>
                <a:lnTo>
                  <a:pt x="348114" y="737870"/>
                </a:lnTo>
                <a:lnTo>
                  <a:pt x="241446" y="754380"/>
                </a:lnTo>
                <a:lnTo>
                  <a:pt x="184710" y="765810"/>
                </a:lnTo>
                <a:lnTo>
                  <a:pt x="135655" y="779780"/>
                </a:lnTo>
                <a:lnTo>
                  <a:pt x="94510" y="793750"/>
                </a:lnTo>
                <a:lnTo>
                  <a:pt x="55624" y="812800"/>
                </a:lnTo>
                <a:lnTo>
                  <a:pt x="11544" y="855980"/>
                </a:lnTo>
                <a:lnTo>
                  <a:pt x="6084" y="880110"/>
                </a:lnTo>
                <a:lnTo>
                  <a:pt x="11544" y="905510"/>
                </a:lnTo>
                <a:lnTo>
                  <a:pt x="55624" y="947420"/>
                </a:lnTo>
                <a:lnTo>
                  <a:pt x="94510" y="966470"/>
                </a:lnTo>
                <a:lnTo>
                  <a:pt x="135655" y="980440"/>
                </a:lnTo>
                <a:lnTo>
                  <a:pt x="184710" y="994410"/>
                </a:lnTo>
                <a:lnTo>
                  <a:pt x="241446" y="1005840"/>
                </a:lnTo>
                <a:lnTo>
                  <a:pt x="305636" y="1017270"/>
                </a:lnTo>
                <a:lnTo>
                  <a:pt x="349363" y="1022350"/>
                </a:lnTo>
                <a:lnTo>
                  <a:pt x="395316" y="1028700"/>
                </a:lnTo>
                <a:lnTo>
                  <a:pt x="443421" y="1033780"/>
                </a:lnTo>
                <a:lnTo>
                  <a:pt x="493604" y="1037590"/>
                </a:lnTo>
                <a:lnTo>
                  <a:pt x="545793" y="1042670"/>
                </a:lnTo>
                <a:lnTo>
                  <a:pt x="744145" y="1052830"/>
                </a:lnTo>
                <a:lnTo>
                  <a:pt x="843457" y="1055370"/>
                </a:lnTo>
                <a:lnTo>
                  <a:pt x="1046407" y="1055370"/>
                </a:lnTo>
                <a:lnTo>
                  <a:pt x="1145816" y="1052830"/>
                </a:lnTo>
                <a:lnTo>
                  <a:pt x="1289875" y="1045210"/>
                </a:lnTo>
                <a:lnTo>
                  <a:pt x="1446374" y="1033780"/>
                </a:lnTo>
                <a:lnTo>
                  <a:pt x="1494479" y="1028700"/>
                </a:lnTo>
                <a:lnTo>
                  <a:pt x="1540432" y="1022350"/>
                </a:lnTo>
                <a:lnTo>
                  <a:pt x="1584159" y="1017270"/>
                </a:lnTo>
                <a:lnTo>
                  <a:pt x="1648353" y="1005840"/>
                </a:lnTo>
                <a:lnTo>
                  <a:pt x="1705133" y="994410"/>
                </a:lnTo>
                <a:lnTo>
                  <a:pt x="1754310" y="980440"/>
                </a:lnTo>
                <a:lnTo>
                  <a:pt x="1788168" y="969010"/>
                </a:lnTo>
                <a:lnTo>
                  <a:pt x="850852" y="969010"/>
                </a:lnTo>
                <a:lnTo>
                  <a:pt x="747257" y="966470"/>
                </a:lnTo>
                <a:lnTo>
                  <a:pt x="597075" y="958850"/>
                </a:lnTo>
                <a:lnTo>
                  <a:pt x="448922" y="947420"/>
                </a:lnTo>
                <a:lnTo>
                  <a:pt x="359842" y="937260"/>
                </a:lnTo>
                <a:lnTo>
                  <a:pt x="318413" y="930910"/>
                </a:lnTo>
                <a:lnTo>
                  <a:pt x="263990" y="922020"/>
                </a:lnTo>
                <a:lnTo>
                  <a:pt x="215537" y="913130"/>
                </a:lnTo>
                <a:lnTo>
                  <a:pt x="173701" y="904240"/>
                </a:lnTo>
                <a:lnTo>
                  <a:pt x="126607" y="890270"/>
                </a:lnTo>
                <a:lnTo>
                  <a:pt x="108640" y="882650"/>
                </a:lnTo>
                <a:lnTo>
                  <a:pt x="102622" y="880110"/>
                </a:lnTo>
                <a:lnTo>
                  <a:pt x="108554" y="877570"/>
                </a:lnTo>
                <a:lnTo>
                  <a:pt x="116464" y="873760"/>
                </a:lnTo>
                <a:lnTo>
                  <a:pt x="126579" y="869950"/>
                </a:lnTo>
                <a:lnTo>
                  <a:pt x="173501" y="857250"/>
                </a:lnTo>
                <a:lnTo>
                  <a:pt x="215309" y="847090"/>
                </a:lnTo>
                <a:lnTo>
                  <a:pt x="263847" y="838200"/>
                </a:lnTo>
                <a:lnTo>
                  <a:pt x="359786" y="822960"/>
                </a:lnTo>
                <a:lnTo>
                  <a:pt x="448922" y="812800"/>
                </a:lnTo>
                <a:lnTo>
                  <a:pt x="597075" y="801370"/>
                </a:lnTo>
                <a:lnTo>
                  <a:pt x="747029" y="793750"/>
                </a:lnTo>
                <a:lnTo>
                  <a:pt x="850754" y="791210"/>
                </a:lnTo>
                <a:lnTo>
                  <a:pt x="1788168" y="791210"/>
                </a:lnTo>
                <a:lnTo>
                  <a:pt x="1754310" y="779780"/>
                </a:lnTo>
                <a:lnTo>
                  <a:pt x="1705133" y="765810"/>
                </a:lnTo>
                <a:lnTo>
                  <a:pt x="1648353" y="754380"/>
                </a:lnTo>
                <a:lnTo>
                  <a:pt x="1541595" y="737870"/>
                </a:lnTo>
                <a:lnTo>
                  <a:pt x="1401283" y="722630"/>
                </a:lnTo>
                <a:lnTo>
                  <a:pt x="1297791" y="715010"/>
                </a:lnTo>
                <a:lnTo>
                  <a:pt x="1145326" y="707390"/>
                </a:lnTo>
                <a:lnTo>
                  <a:pt x="1039646" y="704850"/>
                </a:lnTo>
                <a:close/>
              </a:path>
              <a:path w="1884680" h="1055370">
                <a:moveTo>
                  <a:pt x="985864" y="791210"/>
                </a:moveTo>
                <a:lnTo>
                  <a:pt x="903524" y="791210"/>
                </a:lnTo>
                <a:lnTo>
                  <a:pt x="903524" y="969010"/>
                </a:lnTo>
                <a:lnTo>
                  <a:pt x="985864" y="969010"/>
                </a:lnTo>
                <a:lnTo>
                  <a:pt x="985864" y="791210"/>
                </a:lnTo>
                <a:close/>
              </a:path>
              <a:path w="1884680" h="1055370">
                <a:moveTo>
                  <a:pt x="1788168" y="791210"/>
                </a:moveTo>
                <a:lnTo>
                  <a:pt x="1038565" y="791210"/>
                </a:lnTo>
                <a:lnTo>
                  <a:pt x="1090735" y="792480"/>
                </a:lnTo>
                <a:lnTo>
                  <a:pt x="1142285" y="795020"/>
                </a:lnTo>
                <a:lnTo>
                  <a:pt x="1193126" y="796290"/>
                </a:lnTo>
                <a:lnTo>
                  <a:pt x="1292315" y="801370"/>
                </a:lnTo>
                <a:lnTo>
                  <a:pt x="1440822" y="812800"/>
                </a:lnTo>
                <a:lnTo>
                  <a:pt x="1529952" y="822960"/>
                </a:lnTo>
                <a:lnTo>
                  <a:pt x="1626033" y="838200"/>
                </a:lnTo>
                <a:lnTo>
                  <a:pt x="1674561" y="847090"/>
                </a:lnTo>
                <a:lnTo>
                  <a:pt x="1716321" y="857250"/>
                </a:lnTo>
                <a:lnTo>
                  <a:pt x="1763248" y="869950"/>
                </a:lnTo>
                <a:lnTo>
                  <a:pt x="1781493" y="877570"/>
                </a:lnTo>
                <a:lnTo>
                  <a:pt x="1787577" y="880110"/>
                </a:lnTo>
                <a:lnTo>
                  <a:pt x="1781582" y="882650"/>
                </a:lnTo>
                <a:lnTo>
                  <a:pt x="1773532" y="886460"/>
                </a:lnTo>
                <a:lnTo>
                  <a:pt x="1763277" y="890270"/>
                </a:lnTo>
                <a:lnTo>
                  <a:pt x="1716349" y="904240"/>
                </a:lnTo>
                <a:lnTo>
                  <a:pt x="1674636" y="913130"/>
                </a:lnTo>
                <a:lnTo>
                  <a:pt x="1626117" y="922020"/>
                </a:lnTo>
                <a:lnTo>
                  <a:pt x="1530008" y="937260"/>
                </a:lnTo>
                <a:lnTo>
                  <a:pt x="1440822" y="947420"/>
                </a:lnTo>
                <a:lnTo>
                  <a:pt x="1292315" y="958850"/>
                </a:lnTo>
                <a:lnTo>
                  <a:pt x="1143830" y="966470"/>
                </a:lnTo>
                <a:lnTo>
                  <a:pt x="1041273" y="969010"/>
                </a:lnTo>
                <a:lnTo>
                  <a:pt x="1788168" y="969010"/>
                </a:lnTo>
                <a:lnTo>
                  <a:pt x="1834342" y="947420"/>
                </a:lnTo>
                <a:lnTo>
                  <a:pt x="1878256" y="905510"/>
                </a:lnTo>
                <a:lnTo>
                  <a:pt x="1883710" y="880110"/>
                </a:lnTo>
                <a:lnTo>
                  <a:pt x="1878256" y="855980"/>
                </a:lnTo>
                <a:lnTo>
                  <a:pt x="1861832" y="833120"/>
                </a:lnTo>
                <a:lnTo>
                  <a:pt x="1834342" y="812800"/>
                </a:lnTo>
                <a:lnTo>
                  <a:pt x="1795692" y="793750"/>
                </a:lnTo>
                <a:lnTo>
                  <a:pt x="1788168" y="791210"/>
                </a:lnTo>
                <a:close/>
              </a:path>
              <a:path w="1884680" h="1055370">
                <a:moveTo>
                  <a:pt x="985864" y="109220"/>
                </a:moveTo>
                <a:lnTo>
                  <a:pt x="903524" y="109220"/>
                </a:lnTo>
                <a:lnTo>
                  <a:pt x="903524" y="704850"/>
                </a:lnTo>
                <a:lnTo>
                  <a:pt x="985864" y="704850"/>
                </a:lnTo>
                <a:lnTo>
                  <a:pt x="985864" y="109220"/>
                </a:lnTo>
                <a:close/>
              </a:path>
              <a:path w="1884680" h="1055370">
                <a:moveTo>
                  <a:pt x="291845" y="1270"/>
                </a:moveTo>
                <a:lnTo>
                  <a:pt x="0" y="1270"/>
                </a:lnTo>
                <a:lnTo>
                  <a:pt x="0" y="360680"/>
                </a:lnTo>
                <a:lnTo>
                  <a:pt x="2451" y="405130"/>
                </a:lnTo>
                <a:lnTo>
                  <a:pt x="15816" y="445770"/>
                </a:lnTo>
                <a:lnTo>
                  <a:pt x="39616" y="481330"/>
                </a:lnTo>
                <a:lnTo>
                  <a:pt x="73375" y="508000"/>
                </a:lnTo>
                <a:lnTo>
                  <a:pt x="116616" y="520700"/>
                </a:lnTo>
                <a:lnTo>
                  <a:pt x="117832" y="521970"/>
                </a:lnTo>
                <a:lnTo>
                  <a:pt x="292048" y="521970"/>
                </a:lnTo>
                <a:lnTo>
                  <a:pt x="292048" y="412750"/>
                </a:lnTo>
                <a:lnTo>
                  <a:pt x="114994" y="412750"/>
                </a:lnTo>
                <a:lnTo>
                  <a:pt x="101415" y="410210"/>
                </a:lnTo>
                <a:lnTo>
                  <a:pt x="90327" y="402590"/>
                </a:lnTo>
                <a:lnTo>
                  <a:pt x="82851" y="392430"/>
                </a:lnTo>
                <a:lnTo>
                  <a:pt x="80110" y="378460"/>
                </a:lnTo>
                <a:lnTo>
                  <a:pt x="80110" y="314960"/>
                </a:lnTo>
                <a:lnTo>
                  <a:pt x="292048" y="314960"/>
                </a:lnTo>
                <a:lnTo>
                  <a:pt x="292048" y="207010"/>
                </a:lnTo>
                <a:lnTo>
                  <a:pt x="80110" y="207010"/>
                </a:lnTo>
                <a:lnTo>
                  <a:pt x="80110" y="109220"/>
                </a:lnTo>
                <a:lnTo>
                  <a:pt x="291845" y="109220"/>
                </a:lnTo>
                <a:lnTo>
                  <a:pt x="291845" y="1270"/>
                </a:lnTo>
                <a:close/>
              </a:path>
              <a:path w="1884680" h="1055370">
                <a:moveTo>
                  <a:pt x="710853" y="1270"/>
                </a:moveTo>
                <a:lnTo>
                  <a:pt x="478431" y="1270"/>
                </a:lnTo>
                <a:lnTo>
                  <a:pt x="442192" y="12700"/>
                </a:lnTo>
                <a:lnTo>
                  <a:pt x="389447" y="58420"/>
                </a:lnTo>
                <a:lnTo>
                  <a:pt x="363406" y="125730"/>
                </a:lnTo>
                <a:lnTo>
                  <a:pt x="360547" y="162560"/>
                </a:lnTo>
                <a:lnTo>
                  <a:pt x="364541" y="199390"/>
                </a:lnTo>
                <a:lnTo>
                  <a:pt x="393326" y="264160"/>
                </a:lnTo>
                <a:lnTo>
                  <a:pt x="450235" y="307340"/>
                </a:lnTo>
                <a:lnTo>
                  <a:pt x="489383" y="314960"/>
                </a:lnTo>
                <a:lnTo>
                  <a:pt x="595859" y="314960"/>
                </a:lnTo>
                <a:lnTo>
                  <a:pt x="615439" y="318770"/>
                </a:lnTo>
                <a:lnTo>
                  <a:pt x="631427" y="330200"/>
                </a:lnTo>
                <a:lnTo>
                  <a:pt x="642204" y="345440"/>
                </a:lnTo>
                <a:lnTo>
                  <a:pt x="646155" y="364490"/>
                </a:lnTo>
                <a:lnTo>
                  <a:pt x="642204" y="383540"/>
                </a:lnTo>
                <a:lnTo>
                  <a:pt x="631427" y="400050"/>
                </a:lnTo>
                <a:lnTo>
                  <a:pt x="615439" y="410210"/>
                </a:lnTo>
                <a:lnTo>
                  <a:pt x="595859" y="414020"/>
                </a:lnTo>
                <a:lnTo>
                  <a:pt x="373984" y="414020"/>
                </a:lnTo>
                <a:lnTo>
                  <a:pt x="373984" y="521970"/>
                </a:lnTo>
                <a:lnTo>
                  <a:pt x="599113" y="521970"/>
                </a:lnTo>
                <a:lnTo>
                  <a:pt x="610866" y="520700"/>
                </a:lnTo>
                <a:lnTo>
                  <a:pt x="671076" y="496570"/>
                </a:lnTo>
                <a:lnTo>
                  <a:pt x="711055" y="445770"/>
                </a:lnTo>
                <a:lnTo>
                  <a:pt x="724865" y="405130"/>
                </a:lnTo>
                <a:lnTo>
                  <a:pt x="728850" y="360680"/>
                </a:lnTo>
                <a:lnTo>
                  <a:pt x="722818" y="316230"/>
                </a:lnTo>
                <a:lnTo>
                  <a:pt x="706579" y="275590"/>
                </a:lnTo>
                <a:lnTo>
                  <a:pt x="679939" y="240030"/>
                </a:lnTo>
                <a:lnTo>
                  <a:pt x="642708" y="215900"/>
                </a:lnTo>
                <a:lnTo>
                  <a:pt x="642505" y="215900"/>
                </a:lnTo>
                <a:lnTo>
                  <a:pt x="610746" y="209550"/>
                </a:lnTo>
                <a:lnTo>
                  <a:pt x="570507" y="207010"/>
                </a:lnTo>
                <a:lnTo>
                  <a:pt x="493642" y="207010"/>
                </a:lnTo>
                <a:lnTo>
                  <a:pt x="473997" y="203200"/>
                </a:lnTo>
                <a:lnTo>
                  <a:pt x="457871" y="193040"/>
                </a:lnTo>
                <a:lnTo>
                  <a:pt x="446954" y="177800"/>
                </a:lnTo>
                <a:lnTo>
                  <a:pt x="442939" y="158750"/>
                </a:lnTo>
                <a:lnTo>
                  <a:pt x="446954" y="138430"/>
                </a:lnTo>
                <a:lnTo>
                  <a:pt x="457871" y="123190"/>
                </a:lnTo>
                <a:lnTo>
                  <a:pt x="473997" y="113030"/>
                </a:lnTo>
                <a:lnTo>
                  <a:pt x="493642" y="109220"/>
                </a:lnTo>
                <a:lnTo>
                  <a:pt x="541505" y="107950"/>
                </a:lnTo>
                <a:lnTo>
                  <a:pt x="710853" y="107950"/>
                </a:lnTo>
                <a:lnTo>
                  <a:pt x="710853" y="1270"/>
                </a:lnTo>
                <a:close/>
              </a:path>
              <a:path w="1884680" h="1055370">
                <a:moveTo>
                  <a:pt x="1470781" y="1270"/>
                </a:moveTo>
                <a:lnTo>
                  <a:pt x="1178936" y="1270"/>
                </a:lnTo>
                <a:lnTo>
                  <a:pt x="1178936" y="360680"/>
                </a:lnTo>
                <a:lnTo>
                  <a:pt x="1181511" y="405130"/>
                </a:lnTo>
                <a:lnTo>
                  <a:pt x="1195133" y="447040"/>
                </a:lnTo>
                <a:lnTo>
                  <a:pt x="1219170" y="481330"/>
                </a:lnTo>
                <a:lnTo>
                  <a:pt x="1252990" y="508000"/>
                </a:lnTo>
                <a:lnTo>
                  <a:pt x="1295959" y="520700"/>
                </a:lnTo>
                <a:lnTo>
                  <a:pt x="1296775" y="521970"/>
                </a:lnTo>
                <a:lnTo>
                  <a:pt x="1470990" y="521970"/>
                </a:lnTo>
                <a:lnTo>
                  <a:pt x="1470990" y="412750"/>
                </a:lnTo>
                <a:lnTo>
                  <a:pt x="1294137" y="412750"/>
                </a:lnTo>
                <a:lnTo>
                  <a:pt x="1280559" y="410210"/>
                </a:lnTo>
                <a:lnTo>
                  <a:pt x="1269473" y="402590"/>
                </a:lnTo>
                <a:lnTo>
                  <a:pt x="1261999" y="392430"/>
                </a:lnTo>
                <a:lnTo>
                  <a:pt x="1259258" y="378460"/>
                </a:lnTo>
                <a:lnTo>
                  <a:pt x="1259258" y="314960"/>
                </a:lnTo>
                <a:lnTo>
                  <a:pt x="1471189" y="314960"/>
                </a:lnTo>
                <a:lnTo>
                  <a:pt x="1471189" y="207010"/>
                </a:lnTo>
                <a:lnTo>
                  <a:pt x="1259656" y="207010"/>
                </a:lnTo>
                <a:lnTo>
                  <a:pt x="1259656" y="201930"/>
                </a:lnTo>
                <a:lnTo>
                  <a:pt x="1259258" y="201930"/>
                </a:lnTo>
                <a:lnTo>
                  <a:pt x="1259258" y="109220"/>
                </a:lnTo>
                <a:lnTo>
                  <a:pt x="1470781" y="109220"/>
                </a:lnTo>
                <a:lnTo>
                  <a:pt x="1470781" y="1270"/>
                </a:lnTo>
                <a:close/>
              </a:path>
              <a:path w="1884680" h="1055370">
                <a:moveTo>
                  <a:pt x="1637906" y="1270"/>
                </a:moveTo>
                <a:lnTo>
                  <a:pt x="1544810" y="1270"/>
                </a:lnTo>
                <a:lnTo>
                  <a:pt x="1544810" y="521970"/>
                </a:lnTo>
                <a:lnTo>
                  <a:pt x="1627153" y="521970"/>
                </a:lnTo>
                <a:lnTo>
                  <a:pt x="1627153" y="132080"/>
                </a:lnTo>
                <a:lnTo>
                  <a:pt x="1713623" y="132080"/>
                </a:lnTo>
                <a:lnTo>
                  <a:pt x="1680491" y="29210"/>
                </a:lnTo>
                <a:lnTo>
                  <a:pt x="1673980" y="16510"/>
                </a:lnTo>
                <a:lnTo>
                  <a:pt x="1664142" y="7620"/>
                </a:lnTo>
                <a:lnTo>
                  <a:pt x="1651833" y="2540"/>
                </a:lnTo>
                <a:lnTo>
                  <a:pt x="1637906" y="1270"/>
                </a:lnTo>
                <a:close/>
              </a:path>
              <a:path w="1884680" h="1055370">
                <a:moveTo>
                  <a:pt x="1713623" y="132080"/>
                </a:moveTo>
                <a:lnTo>
                  <a:pt x="1627153" y="132080"/>
                </a:lnTo>
                <a:lnTo>
                  <a:pt x="1743369" y="492760"/>
                </a:lnTo>
                <a:lnTo>
                  <a:pt x="1749061" y="504190"/>
                </a:lnTo>
                <a:lnTo>
                  <a:pt x="1757739" y="513080"/>
                </a:lnTo>
                <a:lnTo>
                  <a:pt x="1768662" y="518160"/>
                </a:lnTo>
                <a:lnTo>
                  <a:pt x="1781085" y="520700"/>
                </a:lnTo>
                <a:lnTo>
                  <a:pt x="1884318" y="520700"/>
                </a:lnTo>
                <a:lnTo>
                  <a:pt x="1884318" y="406400"/>
                </a:lnTo>
                <a:lnTo>
                  <a:pt x="1801975" y="406400"/>
                </a:lnTo>
                <a:lnTo>
                  <a:pt x="1713623" y="132080"/>
                </a:lnTo>
                <a:close/>
              </a:path>
              <a:path w="1884680" h="1055370">
                <a:moveTo>
                  <a:pt x="1884318" y="1270"/>
                </a:moveTo>
                <a:lnTo>
                  <a:pt x="1801975" y="1270"/>
                </a:lnTo>
                <a:lnTo>
                  <a:pt x="1801975" y="406400"/>
                </a:lnTo>
                <a:lnTo>
                  <a:pt x="1884318" y="406400"/>
                </a:lnTo>
                <a:lnTo>
                  <a:pt x="1884318" y="1270"/>
                </a:lnTo>
                <a:close/>
              </a:path>
              <a:path w="1884680" h="1055370">
                <a:moveTo>
                  <a:pt x="710853" y="107950"/>
                </a:moveTo>
                <a:lnTo>
                  <a:pt x="541505" y="107950"/>
                </a:lnTo>
                <a:lnTo>
                  <a:pt x="710853" y="109220"/>
                </a:lnTo>
                <a:lnTo>
                  <a:pt x="710853" y="107950"/>
                </a:lnTo>
                <a:close/>
              </a:path>
              <a:path w="1884680" h="1055370">
                <a:moveTo>
                  <a:pt x="1104509" y="0"/>
                </a:moveTo>
                <a:lnTo>
                  <a:pt x="785689" y="0"/>
                </a:lnTo>
                <a:lnTo>
                  <a:pt x="785689" y="109220"/>
                </a:lnTo>
                <a:lnTo>
                  <a:pt x="1104509" y="109220"/>
                </a:lnTo>
                <a:lnTo>
                  <a:pt x="1104509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6843BB26-D6A3-614B-D3F3-BE015E95AB6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28342" t="16311" r="8269" b="16311"/>
          <a:stretch>
            <a:fillRect/>
          </a:stretch>
        </p:blipFill>
        <p:spPr>
          <a:xfrm>
            <a:off x="6242050" y="-395899"/>
            <a:ext cx="14356081" cy="119634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A8FE91B-9F86-67FF-6178-88216EE26ECA}"/>
              </a:ext>
            </a:extLst>
          </p:cNvPr>
          <p:cNvSpPr txBox="1"/>
          <p:nvPr/>
        </p:nvSpPr>
        <p:spPr>
          <a:xfrm>
            <a:off x="831850" y="813384"/>
            <a:ext cx="7086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Our Production</a:t>
            </a:r>
            <a:endParaRPr lang="ru-RU" sz="4800" dirty="0">
              <a:solidFill>
                <a:schemeClr val="tx1"/>
              </a:solidFill>
              <a:latin typeface="Geologica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360839-41C2-E906-7B2F-7DDBF1E67EFC}"/>
              </a:ext>
            </a:extLst>
          </p:cNvPr>
          <p:cNvSpPr txBox="1"/>
          <p:nvPr/>
        </p:nvSpPr>
        <p:spPr>
          <a:xfrm>
            <a:off x="831850" y="2073275"/>
            <a:ext cx="67818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tx1"/>
                </a:solidFill>
                <a:latin typeface="Onest medium" pitchFamily="2" charset="0"/>
              </a:rPr>
              <a:t>We have all the necessary </a:t>
            </a:r>
          </a:p>
          <a:p>
            <a:r>
              <a:rPr lang="en-US" sz="3200" dirty="0">
                <a:solidFill>
                  <a:schemeClr val="tx1"/>
                </a:solidFill>
                <a:latin typeface="Onest medium" pitchFamily="2" charset="0"/>
              </a:rPr>
              <a:t>resources for smooth operation</a:t>
            </a:r>
            <a:r>
              <a:rPr lang="ru-RU" sz="3200" dirty="0">
                <a:solidFill>
                  <a:schemeClr val="tx1"/>
                </a:solidFill>
                <a:latin typeface="Onest medium" pitchFamily="2" charset="0"/>
              </a:rPr>
              <a:t>.</a:t>
            </a:r>
            <a:endParaRPr lang="en-US" sz="3200" dirty="0">
              <a:solidFill>
                <a:schemeClr val="tx1"/>
              </a:solidFill>
              <a:latin typeface="Onest medium" pitchFamily="2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17591527" y="644813"/>
            <a:ext cx="1881505" cy="1052830"/>
          </a:xfrm>
          <a:custGeom>
            <a:avLst/>
            <a:gdLst/>
            <a:ahLst/>
            <a:cxnLst/>
            <a:rect l="l" t="t" r="r" b="b"/>
            <a:pathLst>
              <a:path w="1881505" h="1052830">
                <a:moveTo>
                  <a:pt x="984378" y="107950"/>
                </a:moveTo>
                <a:lnTo>
                  <a:pt x="902161" y="107950"/>
                </a:lnTo>
                <a:lnTo>
                  <a:pt x="902161" y="702310"/>
                </a:lnTo>
                <a:lnTo>
                  <a:pt x="691300" y="707390"/>
                </a:lnTo>
                <a:lnTo>
                  <a:pt x="590708" y="712470"/>
                </a:lnTo>
                <a:lnTo>
                  <a:pt x="538169" y="716280"/>
                </a:lnTo>
                <a:lnTo>
                  <a:pt x="487520" y="721360"/>
                </a:lnTo>
                <a:lnTo>
                  <a:pt x="438829" y="725170"/>
                </a:lnTo>
                <a:lnTo>
                  <a:pt x="347589" y="735330"/>
                </a:lnTo>
                <a:lnTo>
                  <a:pt x="241082" y="751840"/>
                </a:lnTo>
                <a:lnTo>
                  <a:pt x="184432" y="764540"/>
                </a:lnTo>
                <a:lnTo>
                  <a:pt x="135451" y="777240"/>
                </a:lnTo>
                <a:lnTo>
                  <a:pt x="94367" y="791210"/>
                </a:lnTo>
                <a:lnTo>
                  <a:pt x="55540" y="810260"/>
                </a:lnTo>
                <a:lnTo>
                  <a:pt x="11526" y="853440"/>
                </a:lnTo>
                <a:lnTo>
                  <a:pt x="6075" y="877570"/>
                </a:lnTo>
                <a:lnTo>
                  <a:pt x="11526" y="902970"/>
                </a:lnTo>
                <a:lnTo>
                  <a:pt x="55540" y="944880"/>
                </a:lnTo>
                <a:lnTo>
                  <a:pt x="94367" y="963930"/>
                </a:lnTo>
                <a:lnTo>
                  <a:pt x="135451" y="977900"/>
                </a:lnTo>
                <a:lnTo>
                  <a:pt x="184432" y="991870"/>
                </a:lnTo>
                <a:lnTo>
                  <a:pt x="241082" y="1003300"/>
                </a:lnTo>
                <a:lnTo>
                  <a:pt x="305175" y="1014730"/>
                </a:lnTo>
                <a:lnTo>
                  <a:pt x="348837" y="1019810"/>
                </a:lnTo>
                <a:lnTo>
                  <a:pt x="394720" y="1026160"/>
                </a:lnTo>
                <a:lnTo>
                  <a:pt x="442752" y="1031240"/>
                </a:lnTo>
                <a:lnTo>
                  <a:pt x="492860" y="1035050"/>
                </a:lnTo>
                <a:lnTo>
                  <a:pt x="544971" y="1040130"/>
                </a:lnTo>
                <a:lnTo>
                  <a:pt x="743024" y="1050290"/>
                </a:lnTo>
                <a:lnTo>
                  <a:pt x="842186" y="1052830"/>
                </a:lnTo>
                <a:lnTo>
                  <a:pt x="1044831" y="1052830"/>
                </a:lnTo>
                <a:lnTo>
                  <a:pt x="1144091" y="1050290"/>
                </a:lnTo>
                <a:lnTo>
                  <a:pt x="1287939" y="1042670"/>
                </a:lnTo>
                <a:lnTo>
                  <a:pt x="1444193" y="1031240"/>
                </a:lnTo>
                <a:lnTo>
                  <a:pt x="1492226" y="1026160"/>
                </a:lnTo>
                <a:lnTo>
                  <a:pt x="1538110" y="1019810"/>
                </a:lnTo>
                <a:lnTo>
                  <a:pt x="1581773" y="1014730"/>
                </a:lnTo>
                <a:lnTo>
                  <a:pt x="1645869" y="1003300"/>
                </a:lnTo>
                <a:lnTo>
                  <a:pt x="1702565" y="991870"/>
                </a:lnTo>
                <a:lnTo>
                  <a:pt x="1751666" y="977900"/>
                </a:lnTo>
                <a:lnTo>
                  <a:pt x="1785469" y="966470"/>
                </a:lnTo>
                <a:lnTo>
                  <a:pt x="849569" y="966470"/>
                </a:lnTo>
                <a:lnTo>
                  <a:pt x="746131" y="963930"/>
                </a:lnTo>
                <a:lnTo>
                  <a:pt x="596175" y="956310"/>
                </a:lnTo>
                <a:lnTo>
                  <a:pt x="448245" y="944880"/>
                </a:lnTo>
                <a:lnTo>
                  <a:pt x="359300" y="934720"/>
                </a:lnTo>
                <a:lnTo>
                  <a:pt x="317933" y="928370"/>
                </a:lnTo>
                <a:lnTo>
                  <a:pt x="263592" y="919480"/>
                </a:lnTo>
                <a:lnTo>
                  <a:pt x="215212" y="910590"/>
                </a:lnTo>
                <a:lnTo>
                  <a:pt x="173439" y="901700"/>
                </a:lnTo>
                <a:lnTo>
                  <a:pt x="126417" y="887730"/>
                </a:lnTo>
                <a:lnTo>
                  <a:pt x="116364" y="883920"/>
                </a:lnTo>
                <a:lnTo>
                  <a:pt x="108476" y="881380"/>
                </a:lnTo>
                <a:lnTo>
                  <a:pt x="102467" y="877570"/>
                </a:lnTo>
                <a:lnTo>
                  <a:pt x="108391" y="875030"/>
                </a:lnTo>
                <a:lnTo>
                  <a:pt x="116288" y="871220"/>
                </a:lnTo>
                <a:lnTo>
                  <a:pt x="173240" y="854710"/>
                </a:lnTo>
                <a:lnTo>
                  <a:pt x="214984" y="844550"/>
                </a:lnTo>
                <a:lnTo>
                  <a:pt x="263449" y="835660"/>
                </a:lnTo>
                <a:lnTo>
                  <a:pt x="317933" y="826770"/>
                </a:lnTo>
                <a:lnTo>
                  <a:pt x="495733" y="806450"/>
                </a:lnTo>
                <a:lnTo>
                  <a:pt x="596175" y="798830"/>
                </a:lnTo>
                <a:lnTo>
                  <a:pt x="695170" y="793750"/>
                </a:lnTo>
                <a:lnTo>
                  <a:pt x="902161" y="788670"/>
                </a:lnTo>
                <a:lnTo>
                  <a:pt x="1785469" y="788670"/>
                </a:lnTo>
                <a:lnTo>
                  <a:pt x="1751666" y="777240"/>
                </a:lnTo>
                <a:lnTo>
                  <a:pt x="1702565" y="764540"/>
                </a:lnTo>
                <a:lnTo>
                  <a:pt x="1645869" y="751840"/>
                </a:lnTo>
                <a:lnTo>
                  <a:pt x="1539273" y="735330"/>
                </a:lnTo>
                <a:lnTo>
                  <a:pt x="1447917" y="725170"/>
                </a:lnTo>
                <a:lnTo>
                  <a:pt x="1399173" y="721360"/>
                </a:lnTo>
                <a:lnTo>
                  <a:pt x="1348460" y="716280"/>
                </a:lnTo>
                <a:lnTo>
                  <a:pt x="1295834" y="712470"/>
                </a:lnTo>
                <a:lnTo>
                  <a:pt x="1195238" y="707390"/>
                </a:lnTo>
                <a:lnTo>
                  <a:pt x="984378" y="702310"/>
                </a:lnTo>
                <a:lnTo>
                  <a:pt x="984378" y="107950"/>
                </a:lnTo>
                <a:close/>
              </a:path>
              <a:path w="1881505" h="1052830">
                <a:moveTo>
                  <a:pt x="984378" y="788670"/>
                </a:moveTo>
                <a:lnTo>
                  <a:pt x="902161" y="788670"/>
                </a:lnTo>
                <a:lnTo>
                  <a:pt x="902161" y="966470"/>
                </a:lnTo>
                <a:lnTo>
                  <a:pt x="984378" y="966470"/>
                </a:lnTo>
                <a:lnTo>
                  <a:pt x="984378" y="788670"/>
                </a:lnTo>
                <a:close/>
              </a:path>
              <a:path w="1881505" h="1052830">
                <a:moveTo>
                  <a:pt x="1785469" y="788670"/>
                </a:moveTo>
                <a:lnTo>
                  <a:pt x="984378" y="788670"/>
                </a:lnTo>
                <a:lnTo>
                  <a:pt x="1191328" y="793750"/>
                </a:lnTo>
                <a:lnTo>
                  <a:pt x="1290368" y="798830"/>
                </a:lnTo>
                <a:lnTo>
                  <a:pt x="1391138" y="806450"/>
                </a:lnTo>
                <a:lnTo>
                  <a:pt x="1569009" y="826770"/>
                </a:lnTo>
                <a:lnTo>
                  <a:pt x="1623581" y="835660"/>
                </a:lnTo>
                <a:lnTo>
                  <a:pt x="1672038" y="844550"/>
                </a:lnTo>
                <a:lnTo>
                  <a:pt x="1713736" y="854710"/>
                </a:lnTo>
                <a:lnTo>
                  <a:pt x="1760594" y="867410"/>
                </a:lnTo>
                <a:lnTo>
                  <a:pt x="1778813" y="875030"/>
                </a:lnTo>
                <a:lnTo>
                  <a:pt x="1784887" y="877570"/>
                </a:lnTo>
                <a:lnTo>
                  <a:pt x="1778897" y="881380"/>
                </a:lnTo>
                <a:lnTo>
                  <a:pt x="1770860" y="883920"/>
                </a:lnTo>
                <a:lnTo>
                  <a:pt x="1760622" y="887730"/>
                </a:lnTo>
                <a:lnTo>
                  <a:pt x="1713764" y="901700"/>
                </a:lnTo>
                <a:lnTo>
                  <a:pt x="1672113" y="910590"/>
                </a:lnTo>
                <a:lnTo>
                  <a:pt x="1623665" y="919480"/>
                </a:lnTo>
                <a:lnTo>
                  <a:pt x="1527696" y="934720"/>
                </a:lnTo>
                <a:lnTo>
                  <a:pt x="1438649" y="944880"/>
                </a:lnTo>
                <a:lnTo>
                  <a:pt x="1290368" y="956310"/>
                </a:lnTo>
                <a:lnTo>
                  <a:pt x="1142105" y="963930"/>
                </a:lnTo>
                <a:lnTo>
                  <a:pt x="1039702" y="966470"/>
                </a:lnTo>
                <a:lnTo>
                  <a:pt x="1785469" y="966470"/>
                </a:lnTo>
                <a:lnTo>
                  <a:pt x="1831575" y="946150"/>
                </a:lnTo>
                <a:lnTo>
                  <a:pt x="1875427" y="902970"/>
                </a:lnTo>
                <a:lnTo>
                  <a:pt x="1880873" y="877570"/>
                </a:lnTo>
                <a:lnTo>
                  <a:pt x="1875427" y="853440"/>
                </a:lnTo>
                <a:lnTo>
                  <a:pt x="1859026" y="830580"/>
                </a:lnTo>
                <a:lnTo>
                  <a:pt x="1831575" y="810260"/>
                </a:lnTo>
                <a:lnTo>
                  <a:pt x="1792981" y="791210"/>
                </a:lnTo>
                <a:lnTo>
                  <a:pt x="1785469" y="788670"/>
                </a:lnTo>
                <a:close/>
              </a:path>
              <a:path w="1881505" h="1052830">
                <a:moveTo>
                  <a:pt x="598210" y="519430"/>
                </a:moveTo>
                <a:lnTo>
                  <a:pt x="556890" y="519430"/>
                </a:lnTo>
                <a:lnTo>
                  <a:pt x="583949" y="520700"/>
                </a:lnTo>
                <a:lnTo>
                  <a:pt x="598210" y="519430"/>
                </a:lnTo>
                <a:close/>
              </a:path>
              <a:path w="1881505" h="1052830">
                <a:moveTo>
                  <a:pt x="1635436" y="0"/>
                </a:moveTo>
                <a:lnTo>
                  <a:pt x="1542486" y="0"/>
                </a:lnTo>
                <a:lnTo>
                  <a:pt x="1542486" y="520700"/>
                </a:lnTo>
                <a:lnTo>
                  <a:pt x="1624703" y="520700"/>
                </a:lnTo>
                <a:lnTo>
                  <a:pt x="1624703" y="130810"/>
                </a:lnTo>
                <a:lnTo>
                  <a:pt x="1711041" y="130810"/>
                </a:lnTo>
                <a:lnTo>
                  <a:pt x="1677958" y="27940"/>
                </a:lnTo>
                <a:lnTo>
                  <a:pt x="1671457" y="15240"/>
                </a:lnTo>
                <a:lnTo>
                  <a:pt x="1661633" y="7620"/>
                </a:lnTo>
                <a:lnTo>
                  <a:pt x="1649341" y="1270"/>
                </a:lnTo>
                <a:lnTo>
                  <a:pt x="1635436" y="0"/>
                </a:lnTo>
                <a:close/>
              </a:path>
              <a:path w="1881505" h="1052830">
                <a:moveTo>
                  <a:pt x="291405" y="0"/>
                </a:moveTo>
                <a:lnTo>
                  <a:pt x="0" y="0"/>
                </a:lnTo>
                <a:lnTo>
                  <a:pt x="0" y="359410"/>
                </a:lnTo>
                <a:lnTo>
                  <a:pt x="2375" y="401320"/>
                </a:lnTo>
                <a:lnTo>
                  <a:pt x="15792" y="444500"/>
                </a:lnTo>
                <a:lnTo>
                  <a:pt x="39556" y="480060"/>
                </a:lnTo>
                <a:lnTo>
                  <a:pt x="73264" y="505460"/>
                </a:lnTo>
                <a:lnTo>
                  <a:pt x="116440" y="519430"/>
                </a:lnTo>
                <a:lnTo>
                  <a:pt x="291608" y="519430"/>
                </a:lnTo>
                <a:lnTo>
                  <a:pt x="291608" y="411480"/>
                </a:lnTo>
                <a:lnTo>
                  <a:pt x="114820" y="411480"/>
                </a:lnTo>
                <a:lnTo>
                  <a:pt x="101262" y="408940"/>
                </a:lnTo>
                <a:lnTo>
                  <a:pt x="90190" y="401320"/>
                </a:lnTo>
                <a:lnTo>
                  <a:pt x="82726" y="389890"/>
                </a:lnTo>
                <a:lnTo>
                  <a:pt x="79989" y="377190"/>
                </a:lnTo>
                <a:lnTo>
                  <a:pt x="79989" y="313690"/>
                </a:lnTo>
                <a:lnTo>
                  <a:pt x="291608" y="313690"/>
                </a:lnTo>
                <a:lnTo>
                  <a:pt x="291608" y="205740"/>
                </a:lnTo>
                <a:lnTo>
                  <a:pt x="79989" y="205740"/>
                </a:lnTo>
                <a:lnTo>
                  <a:pt x="79989" y="107950"/>
                </a:lnTo>
                <a:lnTo>
                  <a:pt x="291405" y="107950"/>
                </a:lnTo>
                <a:lnTo>
                  <a:pt x="291405" y="0"/>
                </a:lnTo>
                <a:close/>
              </a:path>
              <a:path w="1881505" h="1052830">
                <a:moveTo>
                  <a:pt x="709781" y="0"/>
                </a:moveTo>
                <a:lnTo>
                  <a:pt x="479763" y="0"/>
                </a:lnTo>
                <a:lnTo>
                  <a:pt x="477710" y="1270"/>
                </a:lnTo>
                <a:lnTo>
                  <a:pt x="441526" y="11430"/>
                </a:lnTo>
                <a:lnTo>
                  <a:pt x="388860" y="57150"/>
                </a:lnTo>
                <a:lnTo>
                  <a:pt x="362858" y="124460"/>
                </a:lnTo>
                <a:lnTo>
                  <a:pt x="360003" y="161290"/>
                </a:lnTo>
                <a:lnTo>
                  <a:pt x="363991" y="198120"/>
                </a:lnTo>
                <a:lnTo>
                  <a:pt x="392733" y="262890"/>
                </a:lnTo>
                <a:lnTo>
                  <a:pt x="449555" y="306070"/>
                </a:lnTo>
                <a:lnTo>
                  <a:pt x="488645" y="313690"/>
                </a:lnTo>
                <a:lnTo>
                  <a:pt x="594961" y="313690"/>
                </a:lnTo>
                <a:lnTo>
                  <a:pt x="614512" y="317500"/>
                </a:lnTo>
                <a:lnTo>
                  <a:pt x="630475" y="328930"/>
                </a:lnTo>
                <a:lnTo>
                  <a:pt x="641236" y="344170"/>
                </a:lnTo>
                <a:lnTo>
                  <a:pt x="645182" y="363220"/>
                </a:lnTo>
                <a:lnTo>
                  <a:pt x="641236" y="382270"/>
                </a:lnTo>
                <a:lnTo>
                  <a:pt x="630475" y="397510"/>
                </a:lnTo>
                <a:lnTo>
                  <a:pt x="614512" y="408940"/>
                </a:lnTo>
                <a:lnTo>
                  <a:pt x="594961" y="412750"/>
                </a:lnTo>
                <a:lnTo>
                  <a:pt x="373420" y="412750"/>
                </a:lnTo>
                <a:lnTo>
                  <a:pt x="373420" y="519430"/>
                </a:lnTo>
                <a:lnTo>
                  <a:pt x="609946" y="519430"/>
                </a:lnTo>
                <a:lnTo>
                  <a:pt x="643033" y="510540"/>
                </a:lnTo>
                <a:lnTo>
                  <a:pt x="692046" y="472440"/>
                </a:lnTo>
                <a:lnTo>
                  <a:pt x="723772" y="403860"/>
                </a:lnTo>
                <a:lnTo>
                  <a:pt x="727751" y="359410"/>
                </a:lnTo>
                <a:lnTo>
                  <a:pt x="721729" y="314960"/>
                </a:lnTo>
                <a:lnTo>
                  <a:pt x="705513" y="273050"/>
                </a:lnTo>
                <a:lnTo>
                  <a:pt x="678914" y="238760"/>
                </a:lnTo>
                <a:lnTo>
                  <a:pt x="641739" y="214630"/>
                </a:lnTo>
                <a:lnTo>
                  <a:pt x="641536" y="214630"/>
                </a:lnTo>
                <a:lnTo>
                  <a:pt x="609826" y="208280"/>
                </a:lnTo>
                <a:lnTo>
                  <a:pt x="569647" y="205740"/>
                </a:lnTo>
                <a:lnTo>
                  <a:pt x="492898" y="205740"/>
                </a:lnTo>
                <a:lnTo>
                  <a:pt x="473283" y="201930"/>
                </a:lnTo>
                <a:lnTo>
                  <a:pt x="457181" y="191770"/>
                </a:lnTo>
                <a:lnTo>
                  <a:pt x="446280" y="176530"/>
                </a:lnTo>
                <a:lnTo>
                  <a:pt x="442271" y="157480"/>
                </a:lnTo>
                <a:lnTo>
                  <a:pt x="446280" y="138430"/>
                </a:lnTo>
                <a:lnTo>
                  <a:pt x="457181" y="121920"/>
                </a:lnTo>
                <a:lnTo>
                  <a:pt x="473283" y="111760"/>
                </a:lnTo>
                <a:lnTo>
                  <a:pt x="492898" y="107950"/>
                </a:lnTo>
                <a:lnTo>
                  <a:pt x="540689" y="106680"/>
                </a:lnTo>
                <a:lnTo>
                  <a:pt x="709781" y="106680"/>
                </a:lnTo>
                <a:lnTo>
                  <a:pt x="709781" y="0"/>
                </a:lnTo>
                <a:close/>
              </a:path>
              <a:path w="1881505" h="1052830">
                <a:moveTo>
                  <a:pt x="1468572" y="0"/>
                </a:moveTo>
                <a:lnTo>
                  <a:pt x="1177167" y="0"/>
                </a:lnTo>
                <a:lnTo>
                  <a:pt x="1177167" y="359410"/>
                </a:lnTo>
                <a:lnTo>
                  <a:pt x="1179588" y="401320"/>
                </a:lnTo>
                <a:lnTo>
                  <a:pt x="1179661" y="402590"/>
                </a:lnTo>
                <a:lnTo>
                  <a:pt x="1193335" y="445770"/>
                </a:lnTo>
                <a:lnTo>
                  <a:pt x="1217336" y="480060"/>
                </a:lnTo>
                <a:lnTo>
                  <a:pt x="1251106" y="505460"/>
                </a:lnTo>
                <a:lnTo>
                  <a:pt x="1294012" y="519430"/>
                </a:lnTo>
                <a:lnTo>
                  <a:pt x="1468771" y="519430"/>
                </a:lnTo>
                <a:lnTo>
                  <a:pt x="1468771" y="411480"/>
                </a:lnTo>
                <a:lnTo>
                  <a:pt x="1292190" y="411480"/>
                </a:lnTo>
                <a:lnTo>
                  <a:pt x="1278627" y="408940"/>
                </a:lnTo>
                <a:lnTo>
                  <a:pt x="1267554" y="401320"/>
                </a:lnTo>
                <a:lnTo>
                  <a:pt x="1260090" y="389890"/>
                </a:lnTo>
                <a:lnTo>
                  <a:pt x="1257353" y="377190"/>
                </a:lnTo>
                <a:lnTo>
                  <a:pt x="1257353" y="313690"/>
                </a:lnTo>
                <a:lnTo>
                  <a:pt x="1468970" y="313690"/>
                </a:lnTo>
                <a:lnTo>
                  <a:pt x="1468970" y="205740"/>
                </a:lnTo>
                <a:lnTo>
                  <a:pt x="1257762" y="205740"/>
                </a:lnTo>
                <a:lnTo>
                  <a:pt x="1257762" y="200660"/>
                </a:lnTo>
                <a:lnTo>
                  <a:pt x="1257353" y="200660"/>
                </a:lnTo>
                <a:lnTo>
                  <a:pt x="1257353" y="107950"/>
                </a:lnTo>
                <a:lnTo>
                  <a:pt x="1468572" y="107950"/>
                </a:lnTo>
                <a:lnTo>
                  <a:pt x="1468572" y="0"/>
                </a:lnTo>
                <a:close/>
              </a:path>
              <a:path w="1881505" h="1052830">
                <a:moveTo>
                  <a:pt x="1711041" y="130810"/>
                </a:moveTo>
                <a:lnTo>
                  <a:pt x="1624703" y="130810"/>
                </a:lnTo>
                <a:lnTo>
                  <a:pt x="1740742" y="491490"/>
                </a:lnTo>
                <a:lnTo>
                  <a:pt x="1746423" y="501650"/>
                </a:lnTo>
                <a:lnTo>
                  <a:pt x="1755089" y="510540"/>
                </a:lnTo>
                <a:lnTo>
                  <a:pt x="1765997" y="516890"/>
                </a:lnTo>
                <a:lnTo>
                  <a:pt x="1778405" y="519430"/>
                </a:lnTo>
                <a:lnTo>
                  <a:pt x="1881481" y="519430"/>
                </a:lnTo>
                <a:lnTo>
                  <a:pt x="1881481" y="405130"/>
                </a:lnTo>
                <a:lnTo>
                  <a:pt x="1799263" y="405130"/>
                </a:lnTo>
                <a:lnTo>
                  <a:pt x="1711041" y="130810"/>
                </a:lnTo>
                <a:close/>
              </a:path>
              <a:path w="1881505" h="1052830">
                <a:moveTo>
                  <a:pt x="1881481" y="0"/>
                </a:moveTo>
                <a:lnTo>
                  <a:pt x="1799263" y="0"/>
                </a:lnTo>
                <a:lnTo>
                  <a:pt x="1799263" y="405130"/>
                </a:lnTo>
                <a:lnTo>
                  <a:pt x="1881481" y="405130"/>
                </a:lnTo>
                <a:lnTo>
                  <a:pt x="1881481" y="0"/>
                </a:lnTo>
                <a:close/>
              </a:path>
              <a:path w="1881505" h="1052830">
                <a:moveTo>
                  <a:pt x="709781" y="106680"/>
                </a:moveTo>
                <a:lnTo>
                  <a:pt x="540689" y="106680"/>
                </a:lnTo>
                <a:lnTo>
                  <a:pt x="709781" y="107950"/>
                </a:lnTo>
                <a:lnTo>
                  <a:pt x="709781" y="106680"/>
                </a:lnTo>
                <a:close/>
              </a:path>
              <a:path w="1881505" h="1052830">
                <a:moveTo>
                  <a:pt x="1102845" y="0"/>
                </a:moveTo>
                <a:lnTo>
                  <a:pt x="784506" y="0"/>
                </a:lnTo>
                <a:lnTo>
                  <a:pt x="784506" y="107950"/>
                </a:lnTo>
                <a:lnTo>
                  <a:pt x="1102845" y="107950"/>
                </a:lnTo>
                <a:lnTo>
                  <a:pt x="1102845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14563" y="4711898"/>
            <a:ext cx="9575410" cy="6282531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4126" y="4711898"/>
            <a:ext cx="9580860" cy="62825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D9D08E5-35E7-96BA-2CD7-984D34EC647A}"/>
              </a:ext>
            </a:extLst>
          </p:cNvPr>
          <p:cNvSpPr txBox="1"/>
          <p:nvPr/>
        </p:nvSpPr>
        <p:spPr>
          <a:xfrm>
            <a:off x="831849" y="813384"/>
            <a:ext cx="93827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75000"/>
                  </a:schemeClr>
                </a:solidFill>
                <a:latin typeface="Geologica" pitchFamily="2" charset="0"/>
              </a:rPr>
              <a:t>Our Production: </a:t>
            </a:r>
            <a:endParaRPr lang="ru-RU" sz="4800" dirty="0">
              <a:solidFill>
                <a:schemeClr val="bg1">
                  <a:lumMod val="75000"/>
                </a:schemeClr>
              </a:solidFill>
              <a:latin typeface="Geologica" pitchFamily="2" charset="0"/>
            </a:endParaRPr>
          </a:p>
          <a:p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Design and Development</a:t>
            </a:r>
            <a:endParaRPr lang="ru-RU" sz="4800" dirty="0">
              <a:solidFill>
                <a:schemeClr val="tx1"/>
              </a:solidFill>
              <a:latin typeface="Geologica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284C96-D7FF-31F4-6B2B-344BDFEA801D}"/>
              </a:ext>
            </a:extLst>
          </p:cNvPr>
          <p:cNvSpPr txBox="1"/>
          <p:nvPr/>
        </p:nvSpPr>
        <p:spPr>
          <a:xfrm>
            <a:off x="831850" y="3063875"/>
            <a:ext cx="59436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Development and design of medical devices: from concept to serial</a:t>
            </a:r>
            <a:r>
              <a:rPr lang="ru-RU" sz="2000" dirty="0">
                <a:solidFill>
                  <a:schemeClr val="tx1"/>
                </a:solidFill>
                <a:latin typeface="Onest medium" pitchFamily="2" charset="0"/>
              </a:rPr>
              <a:t> </a:t>
            </a:r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production readiness</a:t>
            </a:r>
            <a:r>
              <a:rPr lang="ru-RU" sz="2000" dirty="0">
                <a:solidFill>
                  <a:schemeClr val="tx1"/>
                </a:solidFill>
                <a:latin typeface="Onest medium" pitchFamily="2" charset="0"/>
              </a:rPr>
              <a:t>.</a:t>
            </a:r>
            <a:endParaRPr lang="en-US" sz="2000" dirty="0">
              <a:solidFill>
                <a:schemeClr val="tx1"/>
              </a:solidFill>
              <a:latin typeface="Onest medium" pitchFamily="2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4126" y="4776388"/>
            <a:ext cx="6282531" cy="6218041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507442" y="4776388"/>
            <a:ext cx="6282531" cy="6218041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910784" y="4776388"/>
            <a:ext cx="6282531" cy="6218041"/>
          </a:xfrm>
          <a:prstGeom prst="rect">
            <a:avLst/>
          </a:prstGeom>
        </p:spPr>
      </p:pic>
      <p:sp>
        <p:nvSpPr>
          <p:cNvPr id="10" name="object 10"/>
          <p:cNvSpPr/>
          <p:nvPr/>
        </p:nvSpPr>
        <p:spPr>
          <a:xfrm>
            <a:off x="17591527" y="644813"/>
            <a:ext cx="1881505" cy="1052830"/>
          </a:xfrm>
          <a:custGeom>
            <a:avLst/>
            <a:gdLst/>
            <a:ahLst/>
            <a:cxnLst/>
            <a:rect l="l" t="t" r="r" b="b"/>
            <a:pathLst>
              <a:path w="1881505" h="1052830">
                <a:moveTo>
                  <a:pt x="984378" y="107950"/>
                </a:moveTo>
                <a:lnTo>
                  <a:pt x="902161" y="107950"/>
                </a:lnTo>
                <a:lnTo>
                  <a:pt x="902161" y="702310"/>
                </a:lnTo>
                <a:lnTo>
                  <a:pt x="691300" y="707390"/>
                </a:lnTo>
                <a:lnTo>
                  <a:pt x="590708" y="712470"/>
                </a:lnTo>
                <a:lnTo>
                  <a:pt x="538169" y="716280"/>
                </a:lnTo>
                <a:lnTo>
                  <a:pt x="487520" y="721360"/>
                </a:lnTo>
                <a:lnTo>
                  <a:pt x="438829" y="725170"/>
                </a:lnTo>
                <a:lnTo>
                  <a:pt x="347589" y="735330"/>
                </a:lnTo>
                <a:lnTo>
                  <a:pt x="241082" y="751840"/>
                </a:lnTo>
                <a:lnTo>
                  <a:pt x="184432" y="764540"/>
                </a:lnTo>
                <a:lnTo>
                  <a:pt x="135451" y="777240"/>
                </a:lnTo>
                <a:lnTo>
                  <a:pt x="94367" y="791210"/>
                </a:lnTo>
                <a:lnTo>
                  <a:pt x="55540" y="810260"/>
                </a:lnTo>
                <a:lnTo>
                  <a:pt x="11526" y="853440"/>
                </a:lnTo>
                <a:lnTo>
                  <a:pt x="6075" y="877570"/>
                </a:lnTo>
                <a:lnTo>
                  <a:pt x="11526" y="902970"/>
                </a:lnTo>
                <a:lnTo>
                  <a:pt x="55540" y="944880"/>
                </a:lnTo>
                <a:lnTo>
                  <a:pt x="94367" y="963930"/>
                </a:lnTo>
                <a:lnTo>
                  <a:pt x="135451" y="977900"/>
                </a:lnTo>
                <a:lnTo>
                  <a:pt x="184432" y="991870"/>
                </a:lnTo>
                <a:lnTo>
                  <a:pt x="241082" y="1003300"/>
                </a:lnTo>
                <a:lnTo>
                  <a:pt x="305175" y="1014730"/>
                </a:lnTo>
                <a:lnTo>
                  <a:pt x="348837" y="1019810"/>
                </a:lnTo>
                <a:lnTo>
                  <a:pt x="394720" y="1026160"/>
                </a:lnTo>
                <a:lnTo>
                  <a:pt x="442752" y="1031240"/>
                </a:lnTo>
                <a:lnTo>
                  <a:pt x="492860" y="1035050"/>
                </a:lnTo>
                <a:lnTo>
                  <a:pt x="544971" y="1040130"/>
                </a:lnTo>
                <a:lnTo>
                  <a:pt x="743024" y="1050290"/>
                </a:lnTo>
                <a:lnTo>
                  <a:pt x="842186" y="1052830"/>
                </a:lnTo>
                <a:lnTo>
                  <a:pt x="1044831" y="1052830"/>
                </a:lnTo>
                <a:lnTo>
                  <a:pt x="1144091" y="1050290"/>
                </a:lnTo>
                <a:lnTo>
                  <a:pt x="1287939" y="1042670"/>
                </a:lnTo>
                <a:lnTo>
                  <a:pt x="1444193" y="1031240"/>
                </a:lnTo>
                <a:lnTo>
                  <a:pt x="1492226" y="1026160"/>
                </a:lnTo>
                <a:lnTo>
                  <a:pt x="1538110" y="1019810"/>
                </a:lnTo>
                <a:lnTo>
                  <a:pt x="1581773" y="1014730"/>
                </a:lnTo>
                <a:lnTo>
                  <a:pt x="1645869" y="1003300"/>
                </a:lnTo>
                <a:lnTo>
                  <a:pt x="1702565" y="991870"/>
                </a:lnTo>
                <a:lnTo>
                  <a:pt x="1751666" y="977900"/>
                </a:lnTo>
                <a:lnTo>
                  <a:pt x="1785469" y="966470"/>
                </a:lnTo>
                <a:lnTo>
                  <a:pt x="849569" y="966470"/>
                </a:lnTo>
                <a:lnTo>
                  <a:pt x="746131" y="963930"/>
                </a:lnTo>
                <a:lnTo>
                  <a:pt x="596175" y="956310"/>
                </a:lnTo>
                <a:lnTo>
                  <a:pt x="448245" y="944880"/>
                </a:lnTo>
                <a:lnTo>
                  <a:pt x="359300" y="934720"/>
                </a:lnTo>
                <a:lnTo>
                  <a:pt x="317933" y="928370"/>
                </a:lnTo>
                <a:lnTo>
                  <a:pt x="263592" y="919480"/>
                </a:lnTo>
                <a:lnTo>
                  <a:pt x="215212" y="910590"/>
                </a:lnTo>
                <a:lnTo>
                  <a:pt x="173439" y="901700"/>
                </a:lnTo>
                <a:lnTo>
                  <a:pt x="126417" y="887730"/>
                </a:lnTo>
                <a:lnTo>
                  <a:pt x="116364" y="883920"/>
                </a:lnTo>
                <a:lnTo>
                  <a:pt x="108476" y="881380"/>
                </a:lnTo>
                <a:lnTo>
                  <a:pt x="102467" y="877570"/>
                </a:lnTo>
                <a:lnTo>
                  <a:pt x="108391" y="875030"/>
                </a:lnTo>
                <a:lnTo>
                  <a:pt x="116288" y="871220"/>
                </a:lnTo>
                <a:lnTo>
                  <a:pt x="173240" y="854710"/>
                </a:lnTo>
                <a:lnTo>
                  <a:pt x="214984" y="844550"/>
                </a:lnTo>
                <a:lnTo>
                  <a:pt x="263449" y="835660"/>
                </a:lnTo>
                <a:lnTo>
                  <a:pt x="317933" y="826770"/>
                </a:lnTo>
                <a:lnTo>
                  <a:pt x="495733" y="806450"/>
                </a:lnTo>
                <a:lnTo>
                  <a:pt x="596175" y="798830"/>
                </a:lnTo>
                <a:lnTo>
                  <a:pt x="695170" y="793750"/>
                </a:lnTo>
                <a:lnTo>
                  <a:pt x="902161" y="788670"/>
                </a:lnTo>
                <a:lnTo>
                  <a:pt x="1785469" y="788670"/>
                </a:lnTo>
                <a:lnTo>
                  <a:pt x="1751666" y="777240"/>
                </a:lnTo>
                <a:lnTo>
                  <a:pt x="1702565" y="764540"/>
                </a:lnTo>
                <a:lnTo>
                  <a:pt x="1645869" y="751840"/>
                </a:lnTo>
                <a:lnTo>
                  <a:pt x="1539273" y="735330"/>
                </a:lnTo>
                <a:lnTo>
                  <a:pt x="1447917" y="725170"/>
                </a:lnTo>
                <a:lnTo>
                  <a:pt x="1399173" y="721360"/>
                </a:lnTo>
                <a:lnTo>
                  <a:pt x="1348460" y="716280"/>
                </a:lnTo>
                <a:lnTo>
                  <a:pt x="1295834" y="712470"/>
                </a:lnTo>
                <a:lnTo>
                  <a:pt x="1195238" y="707390"/>
                </a:lnTo>
                <a:lnTo>
                  <a:pt x="984378" y="702310"/>
                </a:lnTo>
                <a:lnTo>
                  <a:pt x="984378" y="107950"/>
                </a:lnTo>
                <a:close/>
              </a:path>
              <a:path w="1881505" h="1052830">
                <a:moveTo>
                  <a:pt x="984378" y="788670"/>
                </a:moveTo>
                <a:lnTo>
                  <a:pt x="902161" y="788670"/>
                </a:lnTo>
                <a:lnTo>
                  <a:pt x="902161" y="966470"/>
                </a:lnTo>
                <a:lnTo>
                  <a:pt x="984378" y="966470"/>
                </a:lnTo>
                <a:lnTo>
                  <a:pt x="984378" y="788670"/>
                </a:lnTo>
                <a:close/>
              </a:path>
              <a:path w="1881505" h="1052830">
                <a:moveTo>
                  <a:pt x="1785469" y="788670"/>
                </a:moveTo>
                <a:lnTo>
                  <a:pt x="984378" y="788670"/>
                </a:lnTo>
                <a:lnTo>
                  <a:pt x="1191328" y="793750"/>
                </a:lnTo>
                <a:lnTo>
                  <a:pt x="1290368" y="798830"/>
                </a:lnTo>
                <a:lnTo>
                  <a:pt x="1391138" y="806450"/>
                </a:lnTo>
                <a:lnTo>
                  <a:pt x="1569009" y="826770"/>
                </a:lnTo>
                <a:lnTo>
                  <a:pt x="1623581" y="835660"/>
                </a:lnTo>
                <a:lnTo>
                  <a:pt x="1672038" y="844550"/>
                </a:lnTo>
                <a:lnTo>
                  <a:pt x="1713736" y="854710"/>
                </a:lnTo>
                <a:lnTo>
                  <a:pt x="1760594" y="867410"/>
                </a:lnTo>
                <a:lnTo>
                  <a:pt x="1778813" y="875030"/>
                </a:lnTo>
                <a:lnTo>
                  <a:pt x="1784887" y="877570"/>
                </a:lnTo>
                <a:lnTo>
                  <a:pt x="1778897" y="881380"/>
                </a:lnTo>
                <a:lnTo>
                  <a:pt x="1770860" y="883920"/>
                </a:lnTo>
                <a:lnTo>
                  <a:pt x="1760622" y="887730"/>
                </a:lnTo>
                <a:lnTo>
                  <a:pt x="1713764" y="901700"/>
                </a:lnTo>
                <a:lnTo>
                  <a:pt x="1672113" y="910590"/>
                </a:lnTo>
                <a:lnTo>
                  <a:pt x="1623665" y="919480"/>
                </a:lnTo>
                <a:lnTo>
                  <a:pt x="1527696" y="934720"/>
                </a:lnTo>
                <a:lnTo>
                  <a:pt x="1438649" y="944880"/>
                </a:lnTo>
                <a:lnTo>
                  <a:pt x="1290368" y="956310"/>
                </a:lnTo>
                <a:lnTo>
                  <a:pt x="1142105" y="963930"/>
                </a:lnTo>
                <a:lnTo>
                  <a:pt x="1039702" y="966470"/>
                </a:lnTo>
                <a:lnTo>
                  <a:pt x="1785469" y="966470"/>
                </a:lnTo>
                <a:lnTo>
                  <a:pt x="1831575" y="946150"/>
                </a:lnTo>
                <a:lnTo>
                  <a:pt x="1875427" y="902970"/>
                </a:lnTo>
                <a:lnTo>
                  <a:pt x="1880873" y="877570"/>
                </a:lnTo>
                <a:lnTo>
                  <a:pt x="1875427" y="853440"/>
                </a:lnTo>
                <a:lnTo>
                  <a:pt x="1859026" y="830580"/>
                </a:lnTo>
                <a:lnTo>
                  <a:pt x="1831575" y="810260"/>
                </a:lnTo>
                <a:lnTo>
                  <a:pt x="1792981" y="791210"/>
                </a:lnTo>
                <a:lnTo>
                  <a:pt x="1785469" y="788670"/>
                </a:lnTo>
                <a:close/>
              </a:path>
              <a:path w="1881505" h="1052830">
                <a:moveTo>
                  <a:pt x="598210" y="519430"/>
                </a:moveTo>
                <a:lnTo>
                  <a:pt x="556890" y="519430"/>
                </a:lnTo>
                <a:lnTo>
                  <a:pt x="583949" y="520700"/>
                </a:lnTo>
                <a:lnTo>
                  <a:pt x="598210" y="519430"/>
                </a:lnTo>
                <a:close/>
              </a:path>
              <a:path w="1881505" h="1052830">
                <a:moveTo>
                  <a:pt x="1635436" y="0"/>
                </a:moveTo>
                <a:lnTo>
                  <a:pt x="1542486" y="0"/>
                </a:lnTo>
                <a:lnTo>
                  <a:pt x="1542486" y="520700"/>
                </a:lnTo>
                <a:lnTo>
                  <a:pt x="1624703" y="520700"/>
                </a:lnTo>
                <a:lnTo>
                  <a:pt x="1624703" y="130810"/>
                </a:lnTo>
                <a:lnTo>
                  <a:pt x="1711041" y="130810"/>
                </a:lnTo>
                <a:lnTo>
                  <a:pt x="1677958" y="27940"/>
                </a:lnTo>
                <a:lnTo>
                  <a:pt x="1671457" y="15240"/>
                </a:lnTo>
                <a:lnTo>
                  <a:pt x="1661633" y="7620"/>
                </a:lnTo>
                <a:lnTo>
                  <a:pt x="1649341" y="1270"/>
                </a:lnTo>
                <a:lnTo>
                  <a:pt x="1635436" y="0"/>
                </a:lnTo>
                <a:close/>
              </a:path>
              <a:path w="1881505" h="1052830">
                <a:moveTo>
                  <a:pt x="291405" y="0"/>
                </a:moveTo>
                <a:lnTo>
                  <a:pt x="0" y="0"/>
                </a:lnTo>
                <a:lnTo>
                  <a:pt x="0" y="359410"/>
                </a:lnTo>
                <a:lnTo>
                  <a:pt x="2375" y="401320"/>
                </a:lnTo>
                <a:lnTo>
                  <a:pt x="15792" y="444500"/>
                </a:lnTo>
                <a:lnTo>
                  <a:pt x="39556" y="480060"/>
                </a:lnTo>
                <a:lnTo>
                  <a:pt x="73264" y="505460"/>
                </a:lnTo>
                <a:lnTo>
                  <a:pt x="116440" y="519430"/>
                </a:lnTo>
                <a:lnTo>
                  <a:pt x="291608" y="519430"/>
                </a:lnTo>
                <a:lnTo>
                  <a:pt x="291608" y="411480"/>
                </a:lnTo>
                <a:lnTo>
                  <a:pt x="114820" y="411480"/>
                </a:lnTo>
                <a:lnTo>
                  <a:pt x="101262" y="408940"/>
                </a:lnTo>
                <a:lnTo>
                  <a:pt x="90190" y="401320"/>
                </a:lnTo>
                <a:lnTo>
                  <a:pt x="82726" y="389890"/>
                </a:lnTo>
                <a:lnTo>
                  <a:pt x="79989" y="377190"/>
                </a:lnTo>
                <a:lnTo>
                  <a:pt x="79989" y="313690"/>
                </a:lnTo>
                <a:lnTo>
                  <a:pt x="291608" y="313690"/>
                </a:lnTo>
                <a:lnTo>
                  <a:pt x="291608" y="205740"/>
                </a:lnTo>
                <a:lnTo>
                  <a:pt x="79989" y="205740"/>
                </a:lnTo>
                <a:lnTo>
                  <a:pt x="79989" y="107950"/>
                </a:lnTo>
                <a:lnTo>
                  <a:pt x="291405" y="107950"/>
                </a:lnTo>
                <a:lnTo>
                  <a:pt x="291405" y="0"/>
                </a:lnTo>
                <a:close/>
              </a:path>
              <a:path w="1881505" h="1052830">
                <a:moveTo>
                  <a:pt x="709781" y="0"/>
                </a:moveTo>
                <a:lnTo>
                  <a:pt x="479763" y="0"/>
                </a:lnTo>
                <a:lnTo>
                  <a:pt x="477710" y="1270"/>
                </a:lnTo>
                <a:lnTo>
                  <a:pt x="441526" y="11430"/>
                </a:lnTo>
                <a:lnTo>
                  <a:pt x="388860" y="57150"/>
                </a:lnTo>
                <a:lnTo>
                  <a:pt x="362858" y="124460"/>
                </a:lnTo>
                <a:lnTo>
                  <a:pt x="360003" y="161290"/>
                </a:lnTo>
                <a:lnTo>
                  <a:pt x="363991" y="198120"/>
                </a:lnTo>
                <a:lnTo>
                  <a:pt x="392733" y="262890"/>
                </a:lnTo>
                <a:lnTo>
                  <a:pt x="449555" y="306070"/>
                </a:lnTo>
                <a:lnTo>
                  <a:pt x="488645" y="313690"/>
                </a:lnTo>
                <a:lnTo>
                  <a:pt x="594961" y="313690"/>
                </a:lnTo>
                <a:lnTo>
                  <a:pt x="614512" y="317500"/>
                </a:lnTo>
                <a:lnTo>
                  <a:pt x="630475" y="328930"/>
                </a:lnTo>
                <a:lnTo>
                  <a:pt x="641236" y="344170"/>
                </a:lnTo>
                <a:lnTo>
                  <a:pt x="645182" y="363220"/>
                </a:lnTo>
                <a:lnTo>
                  <a:pt x="641236" y="382270"/>
                </a:lnTo>
                <a:lnTo>
                  <a:pt x="630475" y="397510"/>
                </a:lnTo>
                <a:lnTo>
                  <a:pt x="614512" y="408940"/>
                </a:lnTo>
                <a:lnTo>
                  <a:pt x="594961" y="412750"/>
                </a:lnTo>
                <a:lnTo>
                  <a:pt x="373420" y="412750"/>
                </a:lnTo>
                <a:lnTo>
                  <a:pt x="373420" y="519430"/>
                </a:lnTo>
                <a:lnTo>
                  <a:pt x="609946" y="519430"/>
                </a:lnTo>
                <a:lnTo>
                  <a:pt x="643033" y="510540"/>
                </a:lnTo>
                <a:lnTo>
                  <a:pt x="692046" y="472440"/>
                </a:lnTo>
                <a:lnTo>
                  <a:pt x="723772" y="403860"/>
                </a:lnTo>
                <a:lnTo>
                  <a:pt x="727751" y="359410"/>
                </a:lnTo>
                <a:lnTo>
                  <a:pt x="721729" y="314960"/>
                </a:lnTo>
                <a:lnTo>
                  <a:pt x="705513" y="273050"/>
                </a:lnTo>
                <a:lnTo>
                  <a:pt x="678914" y="238760"/>
                </a:lnTo>
                <a:lnTo>
                  <a:pt x="641739" y="214630"/>
                </a:lnTo>
                <a:lnTo>
                  <a:pt x="641536" y="214630"/>
                </a:lnTo>
                <a:lnTo>
                  <a:pt x="609826" y="208280"/>
                </a:lnTo>
                <a:lnTo>
                  <a:pt x="569647" y="205740"/>
                </a:lnTo>
                <a:lnTo>
                  <a:pt x="492898" y="205740"/>
                </a:lnTo>
                <a:lnTo>
                  <a:pt x="473283" y="201930"/>
                </a:lnTo>
                <a:lnTo>
                  <a:pt x="457181" y="191770"/>
                </a:lnTo>
                <a:lnTo>
                  <a:pt x="446280" y="176530"/>
                </a:lnTo>
                <a:lnTo>
                  <a:pt x="442271" y="157480"/>
                </a:lnTo>
                <a:lnTo>
                  <a:pt x="446280" y="138430"/>
                </a:lnTo>
                <a:lnTo>
                  <a:pt x="457181" y="121920"/>
                </a:lnTo>
                <a:lnTo>
                  <a:pt x="473283" y="111760"/>
                </a:lnTo>
                <a:lnTo>
                  <a:pt x="492898" y="107950"/>
                </a:lnTo>
                <a:lnTo>
                  <a:pt x="540689" y="106680"/>
                </a:lnTo>
                <a:lnTo>
                  <a:pt x="709781" y="106680"/>
                </a:lnTo>
                <a:lnTo>
                  <a:pt x="709781" y="0"/>
                </a:lnTo>
                <a:close/>
              </a:path>
              <a:path w="1881505" h="1052830">
                <a:moveTo>
                  <a:pt x="1468572" y="0"/>
                </a:moveTo>
                <a:lnTo>
                  <a:pt x="1177167" y="0"/>
                </a:lnTo>
                <a:lnTo>
                  <a:pt x="1177167" y="359410"/>
                </a:lnTo>
                <a:lnTo>
                  <a:pt x="1179588" y="401320"/>
                </a:lnTo>
                <a:lnTo>
                  <a:pt x="1179661" y="402590"/>
                </a:lnTo>
                <a:lnTo>
                  <a:pt x="1193335" y="445770"/>
                </a:lnTo>
                <a:lnTo>
                  <a:pt x="1217336" y="480060"/>
                </a:lnTo>
                <a:lnTo>
                  <a:pt x="1251106" y="505460"/>
                </a:lnTo>
                <a:lnTo>
                  <a:pt x="1294012" y="519430"/>
                </a:lnTo>
                <a:lnTo>
                  <a:pt x="1468771" y="519430"/>
                </a:lnTo>
                <a:lnTo>
                  <a:pt x="1468771" y="411480"/>
                </a:lnTo>
                <a:lnTo>
                  <a:pt x="1292190" y="411480"/>
                </a:lnTo>
                <a:lnTo>
                  <a:pt x="1278627" y="408940"/>
                </a:lnTo>
                <a:lnTo>
                  <a:pt x="1267554" y="401320"/>
                </a:lnTo>
                <a:lnTo>
                  <a:pt x="1260090" y="389890"/>
                </a:lnTo>
                <a:lnTo>
                  <a:pt x="1257353" y="377190"/>
                </a:lnTo>
                <a:lnTo>
                  <a:pt x="1257353" y="313690"/>
                </a:lnTo>
                <a:lnTo>
                  <a:pt x="1468970" y="313690"/>
                </a:lnTo>
                <a:lnTo>
                  <a:pt x="1468970" y="205740"/>
                </a:lnTo>
                <a:lnTo>
                  <a:pt x="1257762" y="205740"/>
                </a:lnTo>
                <a:lnTo>
                  <a:pt x="1257762" y="200660"/>
                </a:lnTo>
                <a:lnTo>
                  <a:pt x="1257353" y="200660"/>
                </a:lnTo>
                <a:lnTo>
                  <a:pt x="1257353" y="107950"/>
                </a:lnTo>
                <a:lnTo>
                  <a:pt x="1468572" y="107950"/>
                </a:lnTo>
                <a:lnTo>
                  <a:pt x="1468572" y="0"/>
                </a:lnTo>
                <a:close/>
              </a:path>
              <a:path w="1881505" h="1052830">
                <a:moveTo>
                  <a:pt x="1711041" y="130810"/>
                </a:moveTo>
                <a:lnTo>
                  <a:pt x="1624703" y="130810"/>
                </a:lnTo>
                <a:lnTo>
                  <a:pt x="1740742" y="491490"/>
                </a:lnTo>
                <a:lnTo>
                  <a:pt x="1746423" y="501650"/>
                </a:lnTo>
                <a:lnTo>
                  <a:pt x="1755089" y="510540"/>
                </a:lnTo>
                <a:lnTo>
                  <a:pt x="1765997" y="516890"/>
                </a:lnTo>
                <a:lnTo>
                  <a:pt x="1778405" y="519430"/>
                </a:lnTo>
                <a:lnTo>
                  <a:pt x="1881481" y="519430"/>
                </a:lnTo>
                <a:lnTo>
                  <a:pt x="1881481" y="405130"/>
                </a:lnTo>
                <a:lnTo>
                  <a:pt x="1799263" y="405130"/>
                </a:lnTo>
                <a:lnTo>
                  <a:pt x="1711041" y="130810"/>
                </a:lnTo>
                <a:close/>
              </a:path>
              <a:path w="1881505" h="1052830">
                <a:moveTo>
                  <a:pt x="1881481" y="0"/>
                </a:moveTo>
                <a:lnTo>
                  <a:pt x="1799263" y="0"/>
                </a:lnTo>
                <a:lnTo>
                  <a:pt x="1799263" y="405130"/>
                </a:lnTo>
                <a:lnTo>
                  <a:pt x="1881481" y="405130"/>
                </a:lnTo>
                <a:lnTo>
                  <a:pt x="1881481" y="0"/>
                </a:lnTo>
                <a:close/>
              </a:path>
              <a:path w="1881505" h="1052830">
                <a:moveTo>
                  <a:pt x="709781" y="106680"/>
                </a:moveTo>
                <a:lnTo>
                  <a:pt x="540689" y="106680"/>
                </a:lnTo>
                <a:lnTo>
                  <a:pt x="709781" y="107950"/>
                </a:lnTo>
                <a:lnTo>
                  <a:pt x="709781" y="106680"/>
                </a:lnTo>
                <a:close/>
              </a:path>
              <a:path w="1881505" h="1052830">
                <a:moveTo>
                  <a:pt x="1102845" y="0"/>
                </a:moveTo>
                <a:lnTo>
                  <a:pt x="784506" y="0"/>
                </a:lnTo>
                <a:lnTo>
                  <a:pt x="784506" y="107950"/>
                </a:lnTo>
                <a:lnTo>
                  <a:pt x="1102845" y="107950"/>
                </a:lnTo>
                <a:lnTo>
                  <a:pt x="1102845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2EF61D-B55A-F677-7CF9-9B8DF4F9019B}"/>
              </a:ext>
            </a:extLst>
          </p:cNvPr>
          <p:cNvSpPr txBox="1"/>
          <p:nvPr/>
        </p:nvSpPr>
        <p:spPr>
          <a:xfrm>
            <a:off x="831850" y="813384"/>
            <a:ext cx="8915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75000"/>
                  </a:schemeClr>
                </a:solidFill>
                <a:latin typeface="Geologica" pitchFamily="2" charset="0"/>
              </a:rPr>
              <a:t>Our Production:</a:t>
            </a:r>
            <a:endParaRPr lang="ru-RU" sz="4800" dirty="0">
              <a:solidFill>
                <a:schemeClr val="bg1">
                  <a:lumMod val="75000"/>
                </a:schemeClr>
              </a:solidFill>
              <a:latin typeface="Geologica" pitchFamily="2" charset="0"/>
            </a:endParaRPr>
          </a:p>
          <a:p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High-Precision Equipment</a:t>
            </a:r>
            <a:endParaRPr lang="ru-RU" sz="4800" dirty="0">
              <a:solidFill>
                <a:schemeClr val="tx1"/>
              </a:solidFill>
              <a:latin typeface="Geologica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5FDD576-284B-1993-7822-E3918FF20FCA}"/>
              </a:ext>
            </a:extLst>
          </p:cNvPr>
          <p:cNvSpPr txBox="1"/>
          <p:nvPr/>
        </p:nvSpPr>
        <p:spPr>
          <a:xfrm>
            <a:off x="831850" y="3063875"/>
            <a:ext cx="5334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State-of-the-art CNC machines:</a:t>
            </a:r>
            <a:endParaRPr lang="ru-RU" sz="2000" dirty="0">
              <a:solidFill>
                <a:schemeClr val="tx1"/>
              </a:solidFill>
              <a:latin typeface="Onest medium" pitchFamily="2" charset="0"/>
            </a:endParaRPr>
          </a:p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turning and milling</a:t>
            </a:r>
            <a:r>
              <a:rPr lang="ru-RU" sz="2000" dirty="0">
                <a:solidFill>
                  <a:schemeClr val="tx1"/>
                </a:solidFill>
                <a:latin typeface="Onest medium" pitchFamily="2" charset="0"/>
              </a:rPr>
              <a:t>.</a:t>
            </a:r>
            <a:endParaRPr lang="en-US" sz="2000" dirty="0">
              <a:solidFill>
                <a:schemeClr val="tx1"/>
              </a:solidFill>
              <a:latin typeface="Onest medium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DCD840E-D6DE-1B38-7066-5241A7AD0830}"/>
              </a:ext>
            </a:extLst>
          </p:cNvPr>
          <p:cNvSpPr txBox="1"/>
          <p:nvPr/>
        </p:nvSpPr>
        <p:spPr>
          <a:xfrm>
            <a:off x="7080250" y="3063875"/>
            <a:ext cx="5334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Injection molding machines for producing </a:t>
            </a:r>
          </a:p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plastic components</a:t>
            </a:r>
            <a:r>
              <a:rPr lang="ru-RU" sz="2000" dirty="0">
                <a:solidFill>
                  <a:schemeClr val="tx1"/>
                </a:solidFill>
                <a:latin typeface="Onest medium" pitchFamily="2" charset="0"/>
              </a:rPr>
              <a:t>.</a:t>
            </a:r>
            <a:endParaRPr lang="en-US" sz="2000" dirty="0">
              <a:solidFill>
                <a:schemeClr val="tx1"/>
              </a:solidFill>
              <a:latin typeface="Onest medium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446BAE1-0537-C9C8-5A34-0634DDF9BB50}"/>
              </a:ext>
            </a:extLst>
          </p:cNvPr>
          <p:cNvSpPr txBox="1"/>
          <p:nvPr/>
        </p:nvSpPr>
        <p:spPr>
          <a:xfrm>
            <a:off x="13709650" y="3063875"/>
            <a:ext cx="5334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Electrical discharge machining </a:t>
            </a:r>
          </a:p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(EDM) units</a:t>
            </a:r>
            <a:r>
              <a:rPr lang="ru-RU" sz="2000" dirty="0">
                <a:solidFill>
                  <a:schemeClr val="tx1"/>
                </a:solidFill>
                <a:latin typeface="Onest medium" pitchFamily="2" charset="0"/>
              </a:rPr>
              <a:t>.</a:t>
            </a:r>
            <a:endParaRPr lang="en-US" sz="2000" dirty="0">
              <a:solidFill>
                <a:schemeClr val="tx1"/>
              </a:solidFill>
              <a:latin typeface="Onest medium" pitchFamily="2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7458" y="4683778"/>
            <a:ext cx="9580860" cy="628253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7112" y="4683778"/>
            <a:ext cx="9580860" cy="6282531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7591527" y="644813"/>
            <a:ext cx="1881505" cy="1052830"/>
          </a:xfrm>
          <a:custGeom>
            <a:avLst/>
            <a:gdLst/>
            <a:ahLst/>
            <a:cxnLst/>
            <a:rect l="l" t="t" r="r" b="b"/>
            <a:pathLst>
              <a:path w="1881505" h="1052830">
                <a:moveTo>
                  <a:pt x="984378" y="107950"/>
                </a:moveTo>
                <a:lnTo>
                  <a:pt x="902161" y="107950"/>
                </a:lnTo>
                <a:lnTo>
                  <a:pt x="902161" y="702310"/>
                </a:lnTo>
                <a:lnTo>
                  <a:pt x="691300" y="707390"/>
                </a:lnTo>
                <a:lnTo>
                  <a:pt x="590708" y="712470"/>
                </a:lnTo>
                <a:lnTo>
                  <a:pt x="538169" y="716280"/>
                </a:lnTo>
                <a:lnTo>
                  <a:pt x="487520" y="721360"/>
                </a:lnTo>
                <a:lnTo>
                  <a:pt x="438829" y="725170"/>
                </a:lnTo>
                <a:lnTo>
                  <a:pt x="347589" y="735330"/>
                </a:lnTo>
                <a:lnTo>
                  <a:pt x="241082" y="751840"/>
                </a:lnTo>
                <a:lnTo>
                  <a:pt x="184432" y="764540"/>
                </a:lnTo>
                <a:lnTo>
                  <a:pt x="135451" y="777240"/>
                </a:lnTo>
                <a:lnTo>
                  <a:pt x="94367" y="791210"/>
                </a:lnTo>
                <a:lnTo>
                  <a:pt x="55540" y="810260"/>
                </a:lnTo>
                <a:lnTo>
                  <a:pt x="11526" y="853440"/>
                </a:lnTo>
                <a:lnTo>
                  <a:pt x="6075" y="877570"/>
                </a:lnTo>
                <a:lnTo>
                  <a:pt x="11526" y="902970"/>
                </a:lnTo>
                <a:lnTo>
                  <a:pt x="55540" y="944880"/>
                </a:lnTo>
                <a:lnTo>
                  <a:pt x="94367" y="963930"/>
                </a:lnTo>
                <a:lnTo>
                  <a:pt x="135451" y="977900"/>
                </a:lnTo>
                <a:lnTo>
                  <a:pt x="184432" y="991870"/>
                </a:lnTo>
                <a:lnTo>
                  <a:pt x="241082" y="1003300"/>
                </a:lnTo>
                <a:lnTo>
                  <a:pt x="305175" y="1014730"/>
                </a:lnTo>
                <a:lnTo>
                  <a:pt x="348837" y="1019810"/>
                </a:lnTo>
                <a:lnTo>
                  <a:pt x="394720" y="1026160"/>
                </a:lnTo>
                <a:lnTo>
                  <a:pt x="442752" y="1031240"/>
                </a:lnTo>
                <a:lnTo>
                  <a:pt x="492860" y="1035050"/>
                </a:lnTo>
                <a:lnTo>
                  <a:pt x="544971" y="1040130"/>
                </a:lnTo>
                <a:lnTo>
                  <a:pt x="743024" y="1050290"/>
                </a:lnTo>
                <a:lnTo>
                  <a:pt x="842186" y="1052830"/>
                </a:lnTo>
                <a:lnTo>
                  <a:pt x="1044831" y="1052830"/>
                </a:lnTo>
                <a:lnTo>
                  <a:pt x="1144091" y="1050290"/>
                </a:lnTo>
                <a:lnTo>
                  <a:pt x="1287939" y="1042670"/>
                </a:lnTo>
                <a:lnTo>
                  <a:pt x="1444193" y="1031240"/>
                </a:lnTo>
                <a:lnTo>
                  <a:pt x="1492226" y="1026160"/>
                </a:lnTo>
                <a:lnTo>
                  <a:pt x="1538110" y="1019810"/>
                </a:lnTo>
                <a:lnTo>
                  <a:pt x="1581773" y="1014730"/>
                </a:lnTo>
                <a:lnTo>
                  <a:pt x="1645869" y="1003300"/>
                </a:lnTo>
                <a:lnTo>
                  <a:pt x="1702565" y="991870"/>
                </a:lnTo>
                <a:lnTo>
                  <a:pt x="1751666" y="977900"/>
                </a:lnTo>
                <a:lnTo>
                  <a:pt x="1785469" y="966470"/>
                </a:lnTo>
                <a:lnTo>
                  <a:pt x="849569" y="966470"/>
                </a:lnTo>
                <a:lnTo>
                  <a:pt x="746131" y="963930"/>
                </a:lnTo>
                <a:lnTo>
                  <a:pt x="596175" y="956310"/>
                </a:lnTo>
                <a:lnTo>
                  <a:pt x="448245" y="944880"/>
                </a:lnTo>
                <a:lnTo>
                  <a:pt x="359300" y="934720"/>
                </a:lnTo>
                <a:lnTo>
                  <a:pt x="317933" y="928370"/>
                </a:lnTo>
                <a:lnTo>
                  <a:pt x="263592" y="919480"/>
                </a:lnTo>
                <a:lnTo>
                  <a:pt x="215212" y="910590"/>
                </a:lnTo>
                <a:lnTo>
                  <a:pt x="173439" y="901700"/>
                </a:lnTo>
                <a:lnTo>
                  <a:pt x="126417" y="887730"/>
                </a:lnTo>
                <a:lnTo>
                  <a:pt x="116364" y="883920"/>
                </a:lnTo>
                <a:lnTo>
                  <a:pt x="108476" y="881380"/>
                </a:lnTo>
                <a:lnTo>
                  <a:pt x="102467" y="877570"/>
                </a:lnTo>
                <a:lnTo>
                  <a:pt x="108391" y="875030"/>
                </a:lnTo>
                <a:lnTo>
                  <a:pt x="116288" y="871220"/>
                </a:lnTo>
                <a:lnTo>
                  <a:pt x="173240" y="854710"/>
                </a:lnTo>
                <a:lnTo>
                  <a:pt x="214984" y="844550"/>
                </a:lnTo>
                <a:lnTo>
                  <a:pt x="263449" y="835660"/>
                </a:lnTo>
                <a:lnTo>
                  <a:pt x="317933" y="826770"/>
                </a:lnTo>
                <a:lnTo>
                  <a:pt x="495733" y="806450"/>
                </a:lnTo>
                <a:lnTo>
                  <a:pt x="596175" y="798830"/>
                </a:lnTo>
                <a:lnTo>
                  <a:pt x="695170" y="793750"/>
                </a:lnTo>
                <a:lnTo>
                  <a:pt x="902161" y="788670"/>
                </a:lnTo>
                <a:lnTo>
                  <a:pt x="1785469" y="788670"/>
                </a:lnTo>
                <a:lnTo>
                  <a:pt x="1751666" y="777240"/>
                </a:lnTo>
                <a:lnTo>
                  <a:pt x="1702565" y="764540"/>
                </a:lnTo>
                <a:lnTo>
                  <a:pt x="1645869" y="751840"/>
                </a:lnTo>
                <a:lnTo>
                  <a:pt x="1539273" y="735330"/>
                </a:lnTo>
                <a:lnTo>
                  <a:pt x="1447917" y="725170"/>
                </a:lnTo>
                <a:lnTo>
                  <a:pt x="1399173" y="721360"/>
                </a:lnTo>
                <a:lnTo>
                  <a:pt x="1348460" y="716280"/>
                </a:lnTo>
                <a:lnTo>
                  <a:pt x="1295834" y="712470"/>
                </a:lnTo>
                <a:lnTo>
                  <a:pt x="1195238" y="707390"/>
                </a:lnTo>
                <a:lnTo>
                  <a:pt x="984378" y="702310"/>
                </a:lnTo>
                <a:lnTo>
                  <a:pt x="984378" y="107950"/>
                </a:lnTo>
                <a:close/>
              </a:path>
              <a:path w="1881505" h="1052830">
                <a:moveTo>
                  <a:pt x="984378" y="788670"/>
                </a:moveTo>
                <a:lnTo>
                  <a:pt x="902161" y="788670"/>
                </a:lnTo>
                <a:lnTo>
                  <a:pt x="902161" y="966470"/>
                </a:lnTo>
                <a:lnTo>
                  <a:pt x="984378" y="966470"/>
                </a:lnTo>
                <a:lnTo>
                  <a:pt x="984378" y="788670"/>
                </a:lnTo>
                <a:close/>
              </a:path>
              <a:path w="1881505" h="1052830">
                <a:moveTo>
                  <a:pt x="1785469" y="788670"/>
                </a:moveTo>
                <a:lnTo>
                  <a:pt x="984378" y="788670"/>
                </a:lnTo>
                <a:lnTo>
                  <a:pt x="1191328" y="793750"/>
                </a:lnTo>
                <a:lnTo>
                  <a:pt x="1290368" y="798830"/>
                </a:lnTo>
                <a:lnTo>
                  <a:pt x="1391138" y="806450"/>
                </a:lnTo>
                <a:lnTo>
                  <a:pt x="1569009" y="826770"/>
                </a:lnTo>
                <a:lnTo>
                  <a:pt x="1623581" y="835660"/>
                </a:lnTo>
                <a:lnTo>
                  <a:pt x="1672038" y="844550"/>
                </a:lnTo>
                <a:lnTo>
                  <a:pt x="1713736" y="854710"/>
                </a:lnTo>
                <a:lnTo>
                  <a:pt x="1760594" y="867410"/>
                </a:lnTo>
                <a:lnTo>
                  <a:pt x="1778813" y="875030"/>
                </a:lnTo>
                <a:lnTo>
                  <a:pt x="1784887" y="877570"/>
                </a:lnTo>
                <a:lnTo>
                  <a:pt x="1778897" y="881380"/>
                </a:lnTo>
                <a:lnTo>
                  <a:pt x="1770860" y="883920"/>
                </a:lnTo>
                <a:lnTo>
                  <a:pt x="1760622" y="887730"/>
                </a:lnTo>
                <a:lnTo>
                  <a:pt x="1713764" y="901700"/>
                </a:lnTo>
                <a:lnTo>
                  <a:pt x="1672113" y="910590"/>
                </a:lnTo>
                <a:lnTo>
                  <a:pt x="1623665" y="919480"/>
                </a:lnTo>
                <a:lnTo>
                  <a:pt x="1527696" y="934720"/>
                </a:lnTo>
                <a:lnTo>
                  <a:pt x="1438649" y="944880"/>
                </a:lnTo>
                <a:lnTo>
                  <a:pt x="1290368" y="956310"/>
                </a:lnTo>
                <a:lnTo>
                  <a:pt x="1142105" y="963930"/>
                </a:lnTo>
                <a:lnTo>
                  <a:pt x="1039702" y="966470"/>
                </a:lnTo>
                <a:lnTo>
                  <a:pt x="1785469" y="966470"/>
                </a:lnTo>
                <a:lnTo>
                  <a:pt x="1831575" y="946150"/>
                </a:lnTo>
                <a:lnTo>
                  <a:pt x="1875427" y="902970"/>
                </a:lnTo>
                <a:lnTo>
                  <a:pt x="1880873" y="877570"/>
                </a:lnTo>
                <a:lnTo>
                  <a:pt x="1875427" y="853440"/>
                </a:lnTo>
                <a:lnTo>
                  <a:pt x="1859026" y="830580"/>
                </a:lnTo>
                <a:lnTo>
                  <a:pt x="1831575" y="810260"/>
                </a:lnTo>
                <a:lnTo>
                  <a:pt x="1792981" y="791210"/>
                </a:lnTo>
                <a:lnTo>
                  <a:pt x="1785469" y="788670"/>
                </a:lnTo>
                <a:close/>
              </a:path>
              <a:path w="1881505" h="1052830">
                <a:moveTo>
                  <a:pt x="598210" y="519430"/>
                </a:moveTo>
                <a:lnTo>
                  <a:pt x="556890" y="519430"/>
                </a:lnTo>
                <a:lnTo>
                  <a:pt x="583949" y="520700"/>
                </a:lnTo>
                <a:lnTo>
                  <a:pt x="598210" y="519430"/>
                </a:lnTo>
                <a:close/>
              </a:path>
              <a:path w="1881505" h="1052830">
                <a:moveTo>
                  <a:pt x="1635436" y="0"/>
                </a:moveTo>
                <a:lnTo>
                  <a:pt x="1542486" y="0"/>
                </a:lnTo>
                <a:lnTo>
                  <a:pt x="1542486" y="520700"/>
                </a:lnTo>
                <a:lnTo>
                  <a:pt x="1624703" y="520700"/>
                </a:lnTo>
                <a:lnTo>
                  <a:pt x="1624703" y="130810"/>
                </a:lnTo>
                <a:lnTo>
                  <a:pt x="1711041" y="130810"/>
                </a:lnTo>
                <a:lnTo>
                  <a:pt x="1677958" y="27940"/>
                </a:lnTo>
                <a:lnTo>
                  <a:pt x="1671457" y="15240"/>
                </a:lnTo>
                <a:lnTo>
                  <a:pt x="1661633" y="7620"/>
                </a:lnTo>
                <a:lnTo>
                  <a:pt x="1649341" y="1270"/>
                </a:lnTo>
                <a:lnTo>
                  <a:pt x="1635436" y="0"/>
                </a:lnTo>
                <a:close/>
              </a:path>
              <a:path w="1881505" h="1052830">
                <a:moveTo>
                  <a:pt x="291405" y="0"/>
                </a:moveTo>
                <a:lnTo>
                  <a:pt x="0" y="0"/>
                </a:lnTo>
                <a:lnTo>
                  <a:pt x="0" y="359410"/>
                </a:lnTo>
                <a:lnTo>
                  <a:pt x="2375" y="401320"/>
                </a:lnTo>
                <a:lnTo>
                  <a:pt x="15792" y="444500"/>
                </a:lnTo>
                <a:lnTo>
                  <a:pt x="39556" y="480060"/>
                </a:lnTo>
                <a:lnTo>
                  <a:pt x="73264" y="505460"/>
                </a:lnTo>
                <a:lnTo>
                  <a:pt x="116440" y="519430"/>
                </a:lnTo>
                <a:lnTo>
                  <a:pt x="291608" y="519430"/>
                </a:lnTo>
                <a:lnTo>
                  <a:pt x="291608" y="411480"/>
                </a:lnTo>
                <a:lnTo>
                  <a:pt x="114820" y="411480"/>
                </a:lnTo>
                <a:lnTo>
                  <a:pt x="101262" y="408940"/>
                </a:lnTo>
                <a:lnTo>
                  <a:pt x="90190" y="401320"/>
                </a:lnTo>
                <a:lnTo>
                  <a:pt x="82726" y="389890"/>
                </a:lnTo>
                <a:lnTo>
                  <a:pt x="79989" y="377190"/>
                </a:lnTo>
                <a:lnTo>
                  <a:pt x="79989" y="313690"/>
                </a:lnTo>
                <a:lnTo>
                  <a:pt x="291608" y="313690"/>
                </a:lnTo>
                <a:lnTo>
                  <a:pt x="291608" y="205740"/>
                </a:lnTo>
                <a:lnTo>
                  <a:pt x="79989" y="205740"/>
                </a:lnTo>
                <a:lnTo>
                  <a:pt x="79989" y="107950"/>
                </a:lnTo>
                <a:lnTo>
                  <a:pt x="291405" y="107950"/>
                </a:lnTo>
                <a:lnTo>
                  <a:pt x="291405" y="0"/>
                </a:lnTo>
                <a:close/>
              </a:path>
              <a:path w="1881505" h="1052830">
                <a:moveTo>
                  <a:pt x="709781" y="0"/>
                </a:moveTo>
                <a:lnTo>
                  <a:pt x="479763" y="0"/>
                </a:lnTo>
                <a:lnTo>
                  <a:pt x="477710" y="1270"/>
                </a:lnTo>
                <a:lnTo>
                  <a:pt x="441526" y="11430"/>
                </a:lnTo>
                <a:lnTo>
                  <a:pt x="388860" y="57150"/>
                </a:lnTo>
                <a:lnTo>
                  <a:pt x="362858" y="124460"/>
                </a:lnTo>
                <a:lnTo>
                  <a:pt x="360003" y="161290"/>
                </a:lnTo>
                <a:lnTo>
                  <a:pt x="363991" y="198120"/>
                </a:lnTo>
                <a:lnTo>
                  <a:pt x="392733" y="262890"/>
                </a:lnTo>
                <a:lnTo>
                  <a:pt x="449555" y="306070"/>
                </a:lnTo>
                <a:lnTo>
                  <a:pt x="488645" y="313690"/>
                </a:lnTo>
                <a:lnTo>
                  <a:pt x="594961" y="313690"/>
                </a:lnTo>
                <a:lnTo>
                  <a:pt x="614512" y="317500"/>
                </a:lnTo>
                <a:lnTo>
                  <a:pt x="630475" y="328930"/>
                </a:lnTo>
                <a:lnTo>
                  <a:pt x="641236" y="344170"/>
                </a:lnTo>
                <a:lnTo>
                  <a:pt x="645182" y="363220"/>
                </a:lnTo>
                <a:lnTo>
                  <a:pt x="641236" y="382270"/>
                </a:lnTo>
                <a:lnTo>
                  <a:pt x="630475" y="397510"/>
                </a:lnTo>
                <a:lnTo>
                  <a:pt x="614512" y="408940"/>
                </a:lnTo>
                <a:lnTo>
                  <a:pt x="594961" y="412750"/>
                </a:lnTo>
                <a:lnTo>
                  <a:pt x="373420" y="412750"/>
                </a:lnTo>
                <a:lnTo>
                  <a:pt x="373420" y="519430"/>
                </a:lnTo>
                <a:lnTo>
                  <a:pt x="609946" y="519430"/>
                </a:lnTo>
                <a:lnTo>
                  <a:pt x="643033" y="510540"/>
                </a:lnTo>
                <a:lnTo>
                  <a:pt x="692046" y="472440"/>
                </a:lnTo>
                <a:lnTo>
                  <a:pt x="723772" y="403860"/>
                </a:lnTo>
                <a:lnTo>
                  <a:pt x="727751" y="359410"/>
                </a:lnTo>
                <a:lnTo>
                  <a:pt x="721729" y="314960"/>
                </a:lnTo>
                <a:lnTo>
                  <a:pt x="705513" y="273050"/>
                </a:lnTo>
                <a:lnTo>
                  <a:pt x="678914" y="238760"/>
                </a:lnTo>
                <a:lnTo>
                  <a:pt x="641739" y="214630"/>
                </a:lnTo>
                <a:lnTo>
                  <a:pt x="641536" y="214630"/>
                </a:lnTo>
                <a:lnTo>
                  <a:pt x="609826" y="208280"/>
                </a:lnTo>
                <a:lnTo>
                  <a:pt x="569647" y="205740"/>
                </a:lnTo>
                <a:lnTo>
                  <a:pt x="492898" y="205740"/>
                </a:lnTo>
                <a:lnTo>
                  <a:pt x="473283" y="201930"/>
                </a:lnTo>
                <a:lnTo>
                  <a:pt x="457181" y="191770"/>
                </a:lnTo>
                <a:lnTo>
                  <a:pt x="446280" y="176530"/>
                </a:lnTo>
                <a:lnTo>
                  <a:pt x="442271" y="157480"/>
                </a:lnTo>
                <a:lnTo>
                  <a:pt x="446280" y="138430"/>
                </a:lnTo>
                <a:lnTo>
                  <a:pt x="457181" y="121920"/>
                </a:lnTo>
                <a:lnTo>
                  <a:pt x="473283" y="111760"/>
                </a:lnTo>
                <a:lnTo>
                  <a:pt x="492898" y="107950"/>
                </a:lnTo>
                <a:lnTo>
                  <a:pt x="540689" y="106680"/>
                </a:lnTo>
                <a:lnTo>
                  <a:pt x="709781" y="106680"/>
                </a:lnTo>
                <a:lnTo>
                  <a:pt x="709781" y="0"/>
                </a:lnTo>
                <a:close/>
              </a:path>
              <a:path w="1881505" h="1052830">
                <a:moveTo>
                  <a:pt x="1468572" y="0"/>
                </a:moveTo>
                <a:lnTo>
                  <a:pt x="1177167" y="0"/>
                </a:lnTo>
                <a:lnTo>
                  <a:pt x="1177167" y="359410"/>
                </a:lnTo>
                <a:lnTo>
                  <a:pt x="1179588" y="401320"/>
                </a:lnTo>
                <a:lnTo>
                  <a:pt x="1179661" y="402590"/>
                </a:lnTo>
                <a:lnTo>
                  <a:pt x="1193335" y="445770"/>
                </a:lnTo>
                <a:lnTo>
                  <a:pt x="1217336" y="480060"/>
                </a:lnTo>
                <a:lnTo>
                  <a:pt x="1251106" y="505460"/>
                </a:lnTo>
                <a:lnTo>
                  <a:pt x="1294012" y="519430"/>
                </a:lnTo>
                <a:lnTo>
                  <a:pt x="1468771" y="519430"/>
                </a:lnTo>
                <a:lnTo>
                  <a:pt x="1468771" y="411480"/>
                </a:lnTo>
                <a:lnTo>
                  <a:pt x="1292190" y="411480"/>
                </a:lnTo>
                <a:lnTo>
                  <a:pt x="1278627" y="408940"/>
                </a:lnTo>
                <a:lnTo>
                  <a:pt x="1267554" y="401320"/>
                </a:lnTo>
                <a:lnTo>
                  <a:pt x="1260090" y="389890"/>
                </a:lnTo>
                <a:lnTo>
                  <a:pt x="1257353" y="377190"/>
                </a:lnTo>
                <a:lnTo>
                  <a:pt x="1257353" y="313690"/>
                </a:lnTo>
                <a:lnTo>
                  <a:pt x="1468970" y="313690"/>
                </a:lnTo>
                <a:lnTo>
                  <a:pt x="1468970" y="205740"/>
                </a:lnTo>
                <a:lnTo>
                  <a:pt x="1257762" y="205740"/>
                </a:lnTo>
                <a:lnTo>
                  <a:pt x="1257762" y="200660"/>
                </a:lnTo>
                <a:lnTo>
                  <a:pt x="1257353" y="200660"/>
                </a:lnTo>
                <a:lnTo>
                  <a:pt x="1257353" y="107950"/>
                </a:lnTo>
                <a:lnTo>
                  <a:pt x="1468572" y="107950"/>
                </a:lnTo>
                <a:lnTo>
                  <a:pt x="1468572" y="0"/>
                </a:lnTo>
                <a:close/>
              </a:path>
              <a:path w="1881505" h="1052830">
                <a:moveTo>
                  <a:pt x="1711041" y="130810"/>
                </a:moveTo>
                <a:lnTo>
                  <a:pt x="1624703" y="130810"/>
                </a:lnTo>
                <a:lnTo>
                  <a:pt x="1740742" y="491490"/>
                </a:lnTo>
                <a:lnTo>
                  <a:pt x="1746423" y="501650"/>
                </a:lnTo>
                <a:lnTo>
                  <a:pt x="1755089" y="510540"/>
                </a:lnTo>
                <a:lnTo>
                  <a:pt x="1765997" y="516890"/>
                </a:lnTo>
                <a:lnTo>
                  <a:pt x="1778405" y="519430"/>
                </a:lnTo>
                <a:lnTo>
                  <a:pt x="1881481" y="519430"/>
                </a:lnTo>
                <a:lnTo>
                  <a:pt x="1881481" y="405130"/>
                </a:lnTo>
                <a:lnTo>
                  <a:pt x="1799263" y="405130"/>
                </a:lnTo>
                <a:lnTo>
                  <a:pt x="1711041" y="130810"/>
                </a:lnTo>
                <a:close/>
              </a:path>
              <a:path w="1881505" h="1052830">
                <a:moveTo>
                  <a:pt x="1881481" y="0"/>
                </a:moveTo>
                <a:lnTo>
                  <a:pt x="1799263" y="0"/>
                </a:lnTo>
                <a:lnTo>
                  <a:pt x="1799263" y="405130"/>
                </a:lnTo>
                <a:lnTo>
                  <a:pt x="1881481" y="405130"/>
                </a:lnTo>
                <a:lnTo>
                  <a:pt x="1881481" y="0"/>
                </a:lnTo>
                <a:close/>
              </a:path>
              <a:path w="1881505" h="1052830">
                <a:moveTo>
                  <a:pt x="709781" y="106680"/>
                </a:moveTo>
                <a:lnTo>
                  <a:pt x="540689" y="106680"/>
                </a:lnTo>
                <a:lnTo>
                  <a:pt x="709781" y="107950"/>
                </a:lnTo>
                <a:lnTo>
                  <a:pt x="709781" y="106680"/>
                </a:lnTo>
                <a:close/>
              </a:path>
              <a:path w="1881505" h="1052830">
                <a:moveTo>
                  <a:pt x="1102845" y="0"/>
                </a:moveTo>
                <a:lnTo>
                  <a:pt x="784506" y="0"/>
                </a:lnTo>
                <a:lnTo>
                  <a:pt x="784506" y="107950"/>
                </a:lnTo>
                <a:lnTo>
                  <a:pt x="1102845" y="107950"/>
                </a:lnTo>
                <a:lnTo>
                  <a:pt x="1102845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897FB5-2A05-CD52-FD84-6B5EF993E276}"/>
              </a:ext>
            </a:extLst>
          </p:cNvPr>
          <p:cNvSpPr txBox="1"/>
          <p:nvPr/>
        </p:nvSpPr>
        <p:spPr>
          <a:xfrm>
            <a:off x="831850" y="813384"/>
            <a:ext cx="8915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75000"/>
                  </a:schemeClr>
                </a:solidFill>
                <a:latin typeface="Geologica" pitchFamily="2" charset="0"/>
              </a:rPr>
              <a:t>Our Production: </a:t>
            </a:r>
            <a:endParaRPr lang="ru-RU" sz="4800" dirty="0">
              <a:solidFill>
                <a:schemeClr val="bg1">
                  <a:lumMod val="75000"/>
                </a:schemeClr>
              </a:solidFill>
              <a:latin typeface="Geologica" pitchFamily="2" charset="0"/>
            </a:endParaRPr>
          </a:p>
          <a:p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Welding &amp; Assembly</a:t>
            </a:r>
            <a:endParaRPr lang="ru-RU" sz="4800" dirty="0">
              <a:solidFill>
                <a:schemeClr val="tx1"/>
              </a:solidFill>
              <a:latin typeface="Geologica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E22401-7649-6208-1B7B-94A6AC8E0AE2}"/>
              </a:ext>
            </a:extLst>
          </p:cNvPr>
          <p:cNvSpPr txBox="1"/>
          <p:nvPr/>
        </p:nvSpPr>
        <p:spPr>
          <a:xfrm>
            <a:off x="831850" y="3063875"/>
            <a:ext cx="67056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Laser welding and manual assembly of instruments </a:t>
            </a:r>
          </a:p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Quality control at every stage of production</a:t>
            </a:r>
            <a:r>
              <a:rPr lang="ru-RU" sz="2000" dirty="0">
                <a:solidFill>
                  <a:schemeClr val="tx1"/>
                </a:solidFill>
                <a:latin typeface="Onest medium" pitchFamily="2" charset="0"/>
              </a:rPr>
              <a:t>.</a:t>
            </a:r>
            <a:endParaRPr lang="en-US" sz="2000" dirty="0">
              <a:solidFill>
                <a:schemeClr val="tx1"/>
              </a:solidFill>
              <a:latin typeface="Onest medium" pitchFamily="2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4126" y="4708626"/>
            <a:ext cx="9583844" cy="628253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237458" y="4708626"/>
            <a:ext cx="9583844" cy="6282531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7591527" y="644813"/>
            <a:ext cx="1881505" cy="1052830"/>
          </a:xfrm>
          <a:custGeom>
            <a:avLst/>
            <a:gdLst/>
            <a:ahLst/>
            <a:cxnLst/>
            <a:rect l="l" t="t" r="r" b="b"/>
            <a:pathLst>
              <a:path w="1881505" h="1052830">
                <a:moveTo>
                  <a:pt x="984378" y="107950"/>
                </a:moveTo>
                <a:lnTo>
                  <a:pt x="902161" y="107950"/>
                </a:lnTo>
                <a:lnTo>
                  <a:pt x="902161" y="702310"/>
                </a:lnTo>
                <a:lnTo>
                  <a:pt x="691300" y="707390"/>
                </a:lnTo>
                <a:lnTo>
                  <a:pt x="590708" y="712470"/>
                </a:lnTo>
                <a:lnTo>
                  <a:pt x="538169" y="716280"/>
                </a:lnTo>
                <a:lnTo>
                  <a:pt x="487520" y="721360"/>
                </a:lnTo>
                <a:lnTo>
                  <a:pt x="438829" y="725170"/>
                </a:lnTo>
                <a:lnTo>
                  <a:pt x="347589" y="735330"/>
                </a:lnTo>
                <a:lnTo>
                  <a:pt x="241082" y="751840"/>
                </a:lnTo>
                <a:lnTo>
                  <a:pt x="184432" y="764540"/>
                </a:lnTo>
                <a:lnTo>
                  <a:pt x="135451" y="777240"/>
                </a:lnTo>
                <a:lnTo>
                  <a:pt x="94367" y="791210"/>
                </a:lnTo>
                <a:lnTo>
                  <a:pt x="55540" y="810260"/>
                </a:lnTo>
                <a:lnTo>
                  <a:pt x="11526" y="853440"/>
                </a:lnTo>
                <a:lnTo>
                  <a:pt x="6075" y="877570"/>
                </a:lnTo>
                <a:lnTo>
                  <a:pt x="11526" y="902970"/>
                </a:lnTo>
                <a:lnTo>
                  <a:pt x="55540" y="944880"/>
                </a:lnTo>
                <a:lnTo>
                  <a:pt x="94367" y="963930"/>
                </a:lnTo>
                <a:lnTo>
                  <a:pt x="135451" y="977900"/>
                </a:lnTo>
                <a:lnTo>
                  <a:pt x="184432" y="991870"/>
                </a:lnTo>
                <a:lnTo>
                  <a:pt x="241082" y="1003300"/>
                </a:lnTo>
                <a:lnTo>
                  <a:pt x="305175" y="1014730"/>
                </a:lnTo>
                <a:lnTo>
                  <a:pt x="348837" y="1019810"/>
                </a:lnTo>
                <a:lnTo>
                  <a:pt x="394720" y="1026160"/>
                </a:lnTo>
                <a:lnTo>
                  <a:pt x="442752" y="1031240"/>
                </a:lnTo>
                <a:lnTo>
                  <a:pt x="492860" y="1035050"/>
                </a:lnTo>
                <a:lnTo>
                  <a:pt x="544971" y="1040130"/>
                </a:lnTo>
                <a:lnTo>
                  <a:pt x="743024" y="1050290"/>
                </a:lnTo>
                <a:lnTo>
                  <a:pt x="842186" y="1052830"/>
                </a:lnTo>
                <a:lnTo>
                  <a:pt x="1044831" y="1052830"/>
                </a:lnTo>
                <a:lnTo>
                  <a:pt x="1144091" y="1050290"/>
                </a:lnTo>
                <a:lnTo>
                  <a:pt x="1287939" y="1042670"/>
                </a:lnTo>
                <a:lnTo>
                  <a:pt x="1444193" y="1031240"/>
                </a:lnTo>
                <a:lnTo>
                  <a:pt x="1492226" y="1026160"/>
                </a:lnTo>
                <a:lnTo>
                  <a:pt x="1538110" y="1019810"/>
                </a:lnTo>
                <a:lnTo>
                  <a:pt x="1581773" y="1014730"/>
                </a:lnTo>
                <a:lnTo>
                  <a:pt x="1645869" y="1003300"/>
                </a:lnTo>
                <a:lnTo>
                  <a:pt x="1702565" y="991870"/>
                </a:lnTo>
                <a:lnTo>
                  <a:pt x="1751666" y="977900"/>
                </a:lnTo>
                <a:lnTo>
                  <a:pt x="1785469" y="966470"/>
                </a:lnTo>
                <a:lnTo>
                  <a:pt x="849569" y="966470"/>
                </a:lnTo>
                <a:lnTo>
                  <a:pt x="746131" y="963930"/>
                </a:lnTo>
                <a:lnTo>
                  <a:pt x="596175" y="956310"/>
                </a:lnTo>
                <a:lnTo>
                  <a:pt x="448245" y="944880"/>
                </a:lnTo>
                <a:lnTo>
                  <a:pt x="359300" y="934720"/>
                </a:lnTo>
                <a:lnTo>
                  <a:pt x="317933" y="928370"/>
                </a:lnTo>
                <a:lnTo>
                  <a:pt x="263592" y="919480"/>
                </a:lnTo>
                <a:lnTo>
                  <a:pt x="215212" y="910590"/>
                </a:lnTo>
                <a:lnTo>
                  <a:pt x="173439" y="901700"/>
                </a:lnTo>
                <a:lnTo>
                  <a:pt x="126417" y="887730"/>
                </a:lnTo>
                <a:lnTo>
                  <a:pt x="116364" y="883920"/>
                </a:lnTo>
                <a:lnTo>
                  <a:pt x="108476" y="881380"/>
                </a:lnTo>
                <a:lnTo>
                  <a:pt x="102467" y="877570"/>
                </a:lnTo>
                <a:lnTo>
                  <a:pt x="108391" y="875030"/>
                </a:lnTo>
                <a:lnTo>
                  <a:pt x="116288" y="871220"/>
                </a:lnTo>
                <a:lnTo>
                  <a:pt x="173240" y="854710"/>
                </a:lnTo>
                <a:lnTo>
                  <a:pt x="214984" y="844550"/>
                </a:lnTo>
                <a:lnTo>
                  <a:pt x="263449" y="835660"/>
                </a:lnTo>
                <a:lnTo>
                  <a:pt x="317933" y="826770"/>
                </a:lnTo>
                <a:lnTo>
                  <a:pt x="495733" y="806450"/>
                </a:lnTo>
                <a:lnTo>
                  <a:pt x="596175" y="798830"/>
                </a:lnTo>
                <a:lnTo>
                  <a:pt x="695170" y="793750"/>
                </a:lnTo>
                <a:lnTo>
                  <a:pt x="902161" y="788670"/>
                </a:lnTo>
                <a:lnTo>
                  <a:pt x="1785469" y="788670"/>
                </a:lnTo>
                <a:lnTo>
                  <a:pt x="1751666" y="777240"/>
                </a:lnTo>
                <a:lnTo>
                  <a:pt x="1702565" y="764540"/>
                </a:lnTo>
                <a:lnTo>
                  <a:pt x="1645869" y="751840"/>
                </a:lnTo>
                <a:lnTo>
                  <a:pt x="1539273" y="735330"/>
                </a:lnTo>
                <a:lnTo>
                  <a:pt x="1447917" y="725170"/>
                </a:lnTo>
                <a:lnTo>
                  <a:pt x="1399173" y="721360"/>
                </a:lnTo>
                <a:lnTo>
                  <a:pt x="1348460" y="716280"/>
                </a:lnTo>
                <a:lnTo>
                  <a:pt x="1295834" y="712470"/>
                </a:lnTo>
                <a:lnTo>
                  <a:pt x="1195238" y="707390"/>
                </a:lnTo>
                <a:lnTo>
                  <a:pt x="984378" y="702310"/>
                </a:lnTo>
                <a:lnTo>
                  <a:pt x="984378" y="107950"/>
                </a:lnTo>
                <a:close/>
              </a:path>
              <a:path w="1881505" h="1052830">
                <a:moveTo>
                  <a:pt x="984378" y="788670"/>
                </a:moveTo>
                <a:lnTo>
                  <a:pt x="902161" y="788670"/>
                </a:lnTo>
                <a:lnTo>
                  <a:pt x="902161" y="966470"/>
                </a:lnTo>
                <a:lnTo>
                  <a:pt x="984378" y="966470"/>
                </a:lnTo>
                <a:lnTo>
                  <a:pt x="984378" y="788670"/>
                </a:lnTo>
                <a:close/>
              </a:path>
              <a:path w="1881505" h="1052830">
                <a:moveTo>
                  <a:pt x="1785469" y="788670"/>
                </a:moveTo>
                <a:lnTo>
                  <a:pt x="984378" y="788670"/>
                </a:lnTo>
                <a:lnTo>
                  <a:pt x="1191328" y="793750"/>
                </a:lnTo>
                <a:lnTo>
                  <a:pt x="1290368" y="798830"/>
                </a:lnTo>
                <a:lnTo>
                  <a:pt x="1391138" y="806450"/>
                </a:lnTo>
                <a:lnTo>
                  <a:pt x="1569009" y="826770"/>
                </a:lnTo>
                <a:lnTo>
                  <a:pt x="1623581" y="835660"/>
                </a:lnTo>
                <a:lnTo>
                  <a:pt x="1672038" y="844550"/>
                </a:lnTo>
                <a:lnTo>
                  <a:pt x="1713736" y="854710"/>
                </a:lnTo>
                <a:lnTo>
                  <a:pt x="1760594" y="867410"/>
                </a:lnTo>
                <a:lnTo>
                  <a:pt x="1778813" y="875030"/>
                </a:lnTo>
                <a:lnTo>
                  <a:pt x="1784887" y="877570"/>
                </a:lnTo>
                <a:lnTo>
                  <a:pt x="1778897" y="881380"/>
                </a:lnTo>
                <a:lnTo>
                  <a:pt x="1770860" y="883920"/>
                </a:lnTo>
                <a:lnTo>
                  <a:pt x="1760622" y="887730"/>
                </a:lnTo>
                <a:lnTo>
                  <a:pt x="1713764" y="901700"/>
                </a:lnTo>
                <a:lnTo>
                  <a:pt x="1672113" y="910590"/>
                </a:lnTo>
                <a:lnTo>
                  <a:pt x="1623665" y="919480"/>
                </a:lnTo>
                <a:lnTo>
                  <a:pt x="1527696" y="934720"/>
                </a:lnTo>
                <a:lnTo>
                  <a:pt x="1438649" y="944880"/>
                </a:lnTo>
                <a:lnTo>
                  <a:pt x="1290368" y="956310"/>
                </a:lnTo>
                <a:lnTo>
                  <a:pt x="1142105" y="963930"/>
                </a:lnTo>
                <a:lnTo>
                  <a:pt x="1039702" y="966470"/>
                </a:lnTo>
                <a:lnTo>
                  <a:pt x="1785469" y="966470"/>
                </a:lnTo>
                <a:lnTo>
                  <a:pt x="1831575" y="946150"/>
                </a:lnTo>
                <a:lnTo>
                  <a:pt x="1875427" y="902970"/>
                </a:lnTo>
                <a:lnTo>
                  <a:pt x="1880873" y="877570"/>
                </a:lnTo>
                <a:lnTo>
                  <a:pt x="1875427" y="853440"/>
                </a:lnTo>
                <a:lnTo>
                  <a:pt x="1859026" y="830580"/>
                </a:lnTo>
                <a:lnTo>
                  <a:pt x="1831575" y="810260"/>
                </a:lnTo>
                <a:lnTo>
                  <a:pt x="1792981" y="791210"/>
                </a:lnTo>
                <a:lnTo>
                  <a:pt x="1785469" y="788670"/>
                </a:lnTo>
                <a:close/>
              </a:path>
              <a:path w="1881505" h="1052830">
                <a:moveTo>
                  <a:pt x="598210" y="519430"/>
                </a:moveTo>
                <a:lnTo>
                  <a:pt x="556890" y="519430"/>
                </a:lnTo>
                <a:lnTo>
                  <a:pt x="583949" y="520700"/>
                </a:lnTo>
                <a:lnTo>
                  <a:pt x="598210" y="519430"/>
                </a:lnTo>
                <a:close/>
              </a:path>
              <a:path w="1881505" h="1052830">
                <a:moveTo>
                  <a:pt x="1635436" y="0"/>
                </a:moveTo>
                <a:lnTo>
                  <a:pt x="1542486" y="0"/>
                </a:lnTo>
                <a:lnTo>
                  <a:pt x="1542486" y="520700"/>
                </a:lnTo>
                <a:lnTo>
                  <a:pt x="1624703" y="520700"/>
                </a:lnTo>
                <a:lnTo>
                  <a:pt x="1624703" y="130810"/>
                </a:lnTo>
                <a:lnTo>
                  <a:pt x="1711041" y="130810"/>
                </a:lnTo>
                <a:lnTo>
                  <a:pt x="1677958" y="27940"/>
                </a:lnTo>
                <a:lnTo>
                  <a:pt x="1671457" y="15240"/>
                </a:lnTo>
                <a:lnTo>
                  <a:pt x="1661633" y="7620"/>
                </a:lnTo>
                <a:lnTo>
                  <a:pt x="1649341" y="1270"/>
                </a:lnTo>
                <a:lnTo>
                  <a:pt x="1635436" y="0"/>
                </a:lnTo>
                <a:close/>
              </a:path>
              <a:path w="1881505" h="1052830">
                <a:moveTo>
                  <a:pt x="291405" y="0"/>
                </a:moveTo>
                <a:lnTo>
                  <a:pt x="0" y="0"/>
                </a:lnTo>
                <a:lnTo>
                  <a:pt x="0" y="359410"/>
                </a:lnTo>
                <a:lnTo>
                  <a:pt x="2375" y="401320"/>
                </a:lnTo>
                <a:lnTo>
                  <a:pt x="15792" y="444500"/>
                </a:lnTo>
                <a:lnTo>
                  <a:pt x="39556" y="480060"/>
                </a:lnTo>
                <a:lnTo>
                  <a:pt x="73264" y="505460"/>
                </a:lnTo>
                <a:lnTo>
                  <a:pt x="116440" y="519430"/>
                </a:lnTo>
                <a:lnTo>
                  <a:pt x="291608" y="519430"/>
                </a:lnTo>
                <a:lnTo>
                  <a:pt x="291608" y="411480"/>
                </a:lnTo>
                <a:lnTo>
                  <a:pt x="114820" y="411480"/>
                </a:lnTo>
                <a:lnTo>
                  <a:pt x="101262" y="408940"/>
                </a:lnTo>
                <a:lnTo>
                  <a:pt x="90190" y="401320"/>
                </a:lnTo>
                <a:lnTo>
                  <a:pt x="82726" y="389890"/>
                </a:lnTo>
                <a:lnTo>
                  <a:pt x="79989" y="377190"/>
                </a:lnTo>
                <a:lnTo>
                  <a:pt x="79989" y="313690"/>
                </a:lnTo>
                <a:lnTo>
                  <a:pt x="291608" y="313690"/>
                </a:lnTo>
                <a:lnTo>
                  <a:pt x="291608" y="205740"/>
                </a:lnTo>
                <a:lnTo>
                  <a:pt x="79989" y="205740"/>
                </a:lnTo>
                <a:lnTo>
                  <a:pt x="79989" y="107950"/>
                </a:lnTo>
                <a:lnTo>
                  <a:pt x="291405" y="107950"/>
                </a:lnTo>
                <a:lnTo>
                  <a:pt x="291405" y="0"/>
                </a:lnTo>
                <a:close/>
              </a:path>
              <a:path w="1881505" h="1052830">
                <a:moveTo>
                  <a:pt x="709781" y="0"/>
                </a:moveTo>
                <a:lnTo>
                  <a:pt x="479763" y="0"/>
                </a:lnTo>
                <a:lnTo>
                  <a:pt x="477710" y="1270"/>
                </a:lnTo>
                <a:lnTo>
                  <a:pt x="441526" y="11430"/>
                </a:lnTo>
                <a:lnTo>
                  <a:pt x="388860" y="57150"/>
                </a:lnTo>
                <a:lnTo>
                  <a:pt x="362858" y="124460"/>
                </a:lnTo>
                <a:lnTo>
                  <a:pt x="360003" y="161290"/>
                </a:lnTo>
                <a:lnTo>
                  <a:pt x="363991" y="198120"/>
                </a:lnTo>
                <a:lnTo>
                  <a:pt x="392733" y="262890"/>
                </a:lnTo>
                <a:lnTo>
                  <a:pt x="449555" y="306070"/>
                </a:lnTo>
                <a:lnTo>
                  <a:pt x="488645" y="313690"/>
                </a:lnTo>
                <a:lnTo>
                  <a:pt x="594961" y="313690"/>
                </a:lnTo>
                <a:lnTo>
                  <a:pt x="614512" y="317500"/>
                </a:lnTo>
                <a:lnTo>
                  <a:pt x="630475" y="328930"/>
                </a:lnTo>
                <a:lnTo>
                  <a:pt x="641236" y="344170"/>
                </a:lnTo>
                <a:lnTo>
                  <a:pt x="645182" y="363220"/>
                </a:lnTo>
                <a:lnTo>
                  <a:pt x="641236" y="382270"/>
                </a:lnTo>
                <a:lnTo>
                  <a:pt x="630475" y="397510"/>
                </a:lnTo>
                <a:lnTo>
                  <a:pt x="614512" y="408940"/>
                </a:lnTo>
                <a:lnTo>
                  <a:pt x="594961" y="412750"/>
                </a:lnTo>
                <a:lnTo>
                  <a:pt x="373420" y="412750"/>
                </a:lnTo>
                <a:lnTo>
                  <a:pt x="373420" y="519430"/>
                </a:lnTo>
                <a:lnTo>
                  <a:pt x="609946" y="519430"/>
                </a:lnTo>
                <a:lnTo>
                  <a:pt x="643033" y="510540"/>
                </a:lnTo>
                <a:lnTo>
                  <a:pt x="692046" y="472440"/>
                </a:lnTo>
                <a:lnTo>
                  <a:pt x="723772" y="403860"/>
                </a:lnTo>
                <a:lnTo>
                  <a:pt x="727751" y="359410"/>
                </a:lnTo>
                <a:lnTo>
                  <a:pt x="721729" y="314960"/>
                </a:lnTo>
                <a:lnTo>
                  <a:pt x="705513" y="273050"/>
                </a:lnTo>
                <a:lnTo>
                  <a:pt x="678914" y="238760"/>
                </a:lnTo>
                <a:lnTo>
                  <a:pt x="641739" y="214630"/>
                </a:lnTo>
                <a:lnTo>
                  <a:pt x="641536" y="214630"/>
                </a:lnTo>
                <a:lnTo>
                  <a:pt x="609826" y="208280"/>
                </a:lnTo>
                <a:lnTo>
                  <a:pt x="569647" y="205740"/>
                </a:lnTo>
                <a:lnTo>
                  <a:pt x="492898" y="205740"/>
                </a:lnTo>
                <a:lnTo>
                  <a:pt x="473283" y="201930"/>
                </a:lnTo>
                <a:lnTo>
                  <a:pt x="457181" y="191770"/>
                </a:lnTo>
                <a:lnTo>
                  <a:pt x="446280" y="176530"/>
                </a:lnTo>
                <a:lnTo>
                  <a:pt x="442271" y="157480"/>
                </a:lnTo>
                <a:lnTo>
                  <a:pt x="446280" y="138430"/>
                </a:lnTo>
                <a:lnTo>
                  <a:pt x="457181" y="121920"/>
                </a:lnTo>
                <a:lnTo>
                  <a:pt x="473283" y="111760"/>
                </a:lnTo>
                <a:lnTo>
                  <a:pt x="492898" y="107950"/>
                </a:lnTo>
                <a:lnTo>
                  <a:pt x="540689" y="106680"/>
                </a:lnTo>
                <a:lnTo>
                  <a:pt x="709781" y="106680"/>
                </a:lnTo>
                <a:lnTo>
                  <a:pt x="709781" y="0"/>
                </a:lnTo>
                <a:close/>
              </a:path>
              <a:path w="1881505" h="1052830">
                <a:moveTo>
                  <a:pt x="1468572" y="0"/>
                </a:moveTo>
                <a:lnTo>
                  <a:pt x="1177167" y="0"/>
                </a:lnTo>
                <a:lnTo>
                  <a:pt x="1177167" y="359410"/>
                </a:lnTo>
                <a:lnTo>
                  <a:pt x="1179588" y="401320"/>
                </a:lnTo>
                <a:lnTo>
                  <a:pt x="1179661" y="402590"/>
                </a:lnTo>
                <a:lnTo>
                  <a:pt x="1193335" y="445770"/>
                </a:lnTo>
                <a:lnTo>
                  <a:pt x="1217336" y="480060"/>
                </a:lnTo>
                <a:lnTo>
                  <a:pt x="1251106" y="505460"/>
                </a:lnTo>
                <a:lnTo>
                  <a:pt x="1294012" y="519430"/>
                </a:lnTo>
                <a:lnTo>
                  <a:pt x="1468771" y="519430"/>
                </a:lnTo>
                <a:lnTo>
                  <a:pt x="1468771" y="411480"/>
                </a:lnTo>
                <a:lnTo>
                  <a:pt x="1292190" y="411480"/>
                </a:lnTo>
                <a:lnTo>
                  <a:pt x="1278627" y="408940"/>
                </a:lnTo>
                <a:lnTo>
                  <a:pt x="1267554" y="401320"/>
                </a:lnTo>
                <a:lnTo>
                  <a:pt x="1260090" y="389890"/>
                </a:lnTo>
                <a:lnTo>
                  <a:pt x="1257353" y="377190"/>
                </a:lnTo>
                <a:lnTo>
                  <a:pt x="1257353" y="313690"/>
                </a:lnTo>
                <a:lnTo>
                  <a:pt x="1468970" y="313690"/>
                </a:lnTo>
                <a:lnTo>
                  <a:pt x="1468970" y="205740"/>
                </a:lnTo>
                <a:lnTo>
                  <a:pt x="1257762" y="205740"/>
                </a:lnTo>
                <a:lnTo>
                  <a:pt x="1257762" y="200660"/>
                </a:lnTo>
                <a:lnTo>
                  <a:pt x="1257353" y="200660"/>
                </a:lnTo>
                <a:lnTo>
                  <a:pt x="1257353" y="107950"/>
                </a:lnTo>
                <a:lnTo>
                  <a:pt x="1468572" y="107950"/>
                </a:lnTo>
                <a:lnTo>
                  <a:pt x="1468572" y="0"/>
                </a:lnTo>
                <a:close/>
              </a:path>
              <a:path w="1881505" h="1052830">
                <a:moveTo>
                  <a:pt x="1711041" y="130810"/>
                </a:moveTo>
                <a:lnTo>
                  <a:pt x="1624703" y="130810"/>
                </a:lnTo>
                <a:lnTo>
                  <a:pt x="1740742" y="491490"/>
                </a:lnTo>
                <a:lnTo>
                  <a:pt x="1746423" y="501650"/>
                </a:lnTo>
                <a:lnTo>
                  <a:pt x="1755089" y="510540"/>
                </a:lnTo>
                <a:lnTo>
                  <a:pt x="1765997" y="516890"/>
                </a:lnTo>
                <a:lnTo>
                  <a:pt x="1778405" y="519430"/>
                </a:lnTo>
                <a:lnTo>
                  <a:pt x="1881481" y="519430"/>
                </a:lnTo>
                <a:lnTo>
                  <a:pt x="1881481" y="405130"/>
                </a:lnTo>
                <a:lnTo>
                  <a:pt x="1799263" y="405130"/>
                </a:lnTo>
                <a:lnTo>
                  <a:pt x="1711041" y="130810"/>
                </a:lnTo>
                <a:close/>
              </a:path>
              <a:path w="1881505" h="1052830">
                <a:moveTo>
                  <a:pt x="1881481" y="0"/>
                </a:moveTo>
                <a:lnTo>
                  <a:pt x="1799263" y="0"/>
                </a:lnTo>
                <a:lnTo>
                  <a:pt x="1799263" y="405130"/>
                </a:lnTo>
                <a:lnTo>
                  <a:pt x="1881481" y="405130"/>
                </a:lnTo>
                <a:lnTo>
                  <a:pt x="1881481" y="0"/>
                </a:lnTo>
                <a:close/>
              </a:path>
              <a:path w="1881505" h="1052830">
                <a:moveTo>
                  <a:pt x="709781" y="106680"/>
                </a:moveTo>
                <a:lnTo>
                  <a:pt x="540689" y="106680"/>
                </a:lnTo>
                <a:lnTo>
                  <a:pt x="709781" y="107950"/>
                </a:lnTo>
                <a:lnTo>
                  <a:pt x="709781" y="106680"/>
                </a:lnTo>
                <a:close/>
              </a:path>
              <a:path w="1881505" h="1052830">
                <a:moveTo>
                  <a:pt x="1102845" y="0"/>
                </a:moveTo>
                <a:lnTo>
                  <a:pt x="784506" y="0"/>
                </a:lnTo>
                <a:lnTo>
                  <a:pt x="784506" y="107950"/>
                </a:lnTo>
                <a:lnTo>
                  <a:pt x="1102845" y="107950"/>
                </a:lnTo>
                <a:lnTo>
                  <a:pt x="1102845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CC516C-8115-7F4D-F6A9-5B7E5769D2D2}"/>
              </a:ext>
            </a:extLst>
          </p:cNvPr>
          <p:cNvSpPr txBox="1"/>
          <p:nvPr/>
        </p:nvSpPr>
        <p:spPr>
          <a:xfrm>
            <a:off x="831850" y="813384"/>
            <a:ext cx="8915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75000"/>
                  </a:schemeClr>
                </a:solidFill>
                <a:latin typeface="Geologica" pitchFamily="2" charset="0"/>
              </a:rPr>
              <a:t>Our Production: </a:t>
            </a:r>
            <a:endParaRPr lang="ru-RU" sz="4800" dirty="0">
              <a:solidFill>
                <a:schemeClr val="bg1">
                  <a:lumMod val="75000"/>
                </a:schemeClr>
              </a:solidFill>
              <a:latin typeface="Geologica" pitchFamily="2" charset="0"/>
            </a:endParaRPr>
          </a:p>
          <a:p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Device Engineering</a:t>
            </a:r>
            <a:endParaRPr lang="ru-RU" sz="4800" dirty="0">
              <a:solidFill>
                <a:schemeClr val="tx1"/>
              </a:solidFill>
              <a:latin typeface="Geologica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0787C90-22A6-C9A9-7602-E5EE95D77BA7}"/>
              </a:ext>
            </a:extLst>
          </p:cNvPr>
          <p:cNvSpPr txBox="1"/>
          <p:nvPr/>
        </p:nvSpPr>
        <p:spPr>
          <a:xfrm>
            <a:off x="831850" y="3063875"/>
            <a:ext cx="67056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Development and production of high-tech medical </a:t>
            </a:r>
          </a:p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equipment for minimally invasive interventions</a:t>
            </a:r>
            <a:r>
              <a:rPr lang="ru-RU" sz="2000" dirty="0">
                <a:solidFill>
                  <a:schemeClr val="tx1"/>
                </a:solidFill>
                <a:latin typeface="Onest medium" pitchFamily="2" charset="0"/>
              </a:rPr>
              <a:t>.</a:t>
            </a:r>
            <a:endParaRPr lang="en-US" sz="2000" dirty="0">
              <a:solidFill>
                <a:schemeClr val="tx1"/>
              </a:solidFill>
              <a:latin typeface="Onest medium" pitchFamily="2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14348" y="4712610"/>
            <a:ext cx="9580860" cy="6281821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7112" y="4712613"/>
            <a:ext cx="9580860" cy="6278219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17591527" y="644813"/>
            <a:ext cx="1881505" cy="1052830"/>
          </a:xfrm>
          <a:custGeom>
            <a:avLst/>
            <a:gdLst/>
            <a:ahLst/>
            <a:cxnLst/>
            <a:rect l="l" t="t" r="r" b="b"/>
            <a:pathLst>
              <a:path w="1881505" h="1052830">
                <a:moveTo>
                  <a:pt x="984378" y="107950"/>
                </a:moveTo>
                <a:lnTo>
                  <a:pt x="902161" y="107950"/>
                </a:lnTo>
                <a:lnTo>
                  <a:pt x="902161" y="702310"/>
                </a:lnTo>
                <a:lnTo>
                  <a:pt x="691300" y="707390"/>
                </a:lnTo>
                <a:lnTo>
                  <a:pt x="590708" y="712470"/>
                </a:lnTo>
                <a:lnTo>
                  <a:pt x="538169" y="716280"/>
                </a:lnTo>
                <a:lnTo>
                  <a:pt x="487520" y="721360"/>
                </a:lnTo>
                <a:lnTo>
                  <a:pt x="438829" y="725170"/>
                </a:lnTo>
                <a:lnTo>
                  <a:pt x="347589" y="735330"/>
                </a:lnTo>
                <a:lnTo>
                  <a:pt x="241082" y="751840"/>
                </a:lnTo>
                <a:lnTo>
                  <a:pt x="184432" y="764540"/>
                </a:lnTo>
                <a:lnTo>
                  <a:pt x="135451" y="777240"/>
                </a:lnTo>
                <a:lnTo>
                  <a:pt x="94367" y="791210"/>
                </a:lnTo>
                <a:lnTo>
                  <a:pt x="55540" y="810260"/>
                </a:lnTo>
                <a:lnTo>
                  <a:pt x="11526" y="853440"/>
                </a:lnTo>
                <a:lnTo>
                  <a:pt x="6075" y="877570"/>
                </a:lnTo>
                <a:lnTo>
                  <a:pt x="11526" y="902970"/>
                </a:lnTo>
                <a:lnTo>
                  <a:pt x="55540" y="944880"/>
                </a:lnTo>
                <a:lnTo>
                  <a:pt x="94367" y="963930"/>
                </a:lnTo>
                <a:lnTo>
                  <a:pt x="135451" y="977900"/>
                </a:lnTo>
                <a:lnTo>
                  <a:pt x="184432" y="991870"/>
                </a:lnTo>
                <a:lnTo>
                  <a:pt x="241082" y="1003300"/>
                </a:lnTo>
                <a:lnTo>
                  <a:pt x="305175" y="1014730"/>
                </a:lnTo>
                <a:lnTo>
                  <a:pt x="348837" y="1019810"/>
                </a:lnTo>
                <a:lnTo>
                  <a:pt x="394720" y="1026160"/>
                </a:lnTo>
                <a:lnTo>
                  <a:pt x="442752" y="1031240"/>
                </a:lnTo>
                <a:lnTo>
                  <a:pt x="492860" y="1035050"/>
                </a:lnTo>
                <a:lnTo>
                  <a:pt x="544971" y="1040130"/>
                </a:lnTo>
                <a:lnTo>
                  <a:pt x="743024" y="1050290"/>
                </a:lnTo>
                <a:lnTo>
                  <a:pt x="842186" y="1052830"/>
                </a:lnTo>
                <a:lnTo>
                  <a:pt x="1044831" y="1052830"/>
                </a:lnTo>
                <a:lnTo>
                  <a:pt x="1144091" y="1050290"/>
                </a:lnTo>
                <a:lnTo>
                  <a:pt x="1287939" y="1042670"/>
                </a:lnTo>
                <a:lnTo>
                  <a:pt x="1444193" y="1031240"/>
                </a:lnTo>
                <a:lnTo>
                  <a:pt x="1492226" y="1026160"/>
                </a:lnTo>
                <a:lnTo>
                  <a:pt x="1538110" y="1019810"/>
                </a:lnTo>
                <a:lnTo>
                  <a:pt x="1581773" y="1014730"/>
                </a:lnTo>
                <a:lnTo>
                  <a:pt x="1645869" y="1003300"/>
                </a:lnTo>
                <a:lnTo>
                  <a:pt x="1702565" y="991870"/>
                </a:lnTo>
                <a:lnTo>
                  <a:pt x="1751666" y="977900"/>
                </a:lnTo>
                <a:lnTo>
                  <a:pt x="1785469" y="966470"/>
                </a:lnTo>
                <a:lnTo>
                  <a:pt x="849569" y="966470"/>
                </a:lnTo>
                <a:lnTo>
                  <a:pt x="746131" y="963930"/>
                </a:lnTo>
                <a:lnTo>
                  <a:pt x="596175" y="956310"/>
                </a:lnTo>
                <a:lnTo>
                  <a:pt x="448245" y="944880"/>
                </a:lnTo>
                <a:lnTo>
                  <a:pt x="359300" y="934720"/>
                </a:lnTo>
                <a:lnTo>
                  <a:pt x="317933" y="928370"/>
                </a:lnTo>
                <a:lnTo>
                  <a:pt x="263592" y="919480"/>
                </a:lnTo>
                <a:lnTo>
                  <a:pt x="215212" y="910590"/>
                </a:lnTo>
                <a:lnTo>
                  <a:pt x="173439" y="901700"/>
                </a:lnTo>
                <a:lnTo>
                  <a:pt x="126417" y="887730"/>
                </a:lnTo>
                <a:lnTo>
                  <a:pt x="116364" y="883920"/>
                </a:lnTo>
                <a:lnTo>
                  <a:pt x="108476" y="881380"/>
                </a:lnTo>
                <a:lnTo>
                  <a:pt x="102467" y="877570"/>
                </a:lnTo>
                <a:lnTo>
                  <a:pt x="108391" y="875030"/>
                </a:lnTo>
                <a:lnTo>
                  <a:pt x="116288" y="871220"/>
                </a:lnTo>
                <a:lnTo>
                  <a:pt x="173240" y="854710"/>
                </a:lnTo>
                <a:lnTo>
                  <a:pt x="214984" y="844550"/>
                </a:lnTo>
                <a:lnTo>
                  <a:pt x="263449" y="835660"/>
                </a:lnTo>
                <a:lnTo>
                  <a:pt x="317933" y="826770"/>
                </a:lnTo>
                <a:lnTo>
                  <a:pt x="495733" y="806450"/>
                </a:lnTo>
                <a:lnTo>
                  <a:pt x="596175" y="798830"/>
                </a:lnTo>
                <a:lnTo>
                  <a:pt x="695170" y="793750"/>
                </a:lnTo>
                <a:lnTo>
                  <a:pt x="902161" y="788670"/>
                </a:lnTo>
                <a:lnTo>
                  <a:pt x="1785469" y="788670"/>
                </a:lnTo>
                <a:lnTo>
                  <a:pt x="1751666" y="777240"/>
                </a:lnTo>
                <a:lnTo>
                  <a:pt x="1702565" y="764540"/>
                </a:lnTo>
                <a:lnTo>
                  <a:pt x="1645869" y="751840"/>
                </a:lnTo>
                <a:lnTo>
                  <a:pt x="1539273" y="735330"/>
                </a:lnTo>
                <a:lnTo>
                  <a:pt x="1447917" y="725170"/>
                </a:lnTo>
                <a:lnTo>
                  <a:pt x="1399173" y="721360"/>
                </a:lnTo>
                <a:lnTo>
                  <a:pt x="1348460" y="716280"/>
                </a:lnTo>
                <a:lnTo>
                  <a:pt x="1295834" y="712470"/>
                </a:lnTo>
                <a:lnTo>
                  <a:pt x="1195238" y="707390"/>
                </a:lnTo>
                <a:lnTo>
                  <a:pt x="984378" y="702310"/>
                </a:lnTo>
                <a:lnTo>
                  <a:pt x="984378" y="107950"/>
                </a:lnTo>
                <a:close/>
              </a:path>
              <a:path w="1881505" h="1052830">
                <a:moveTo>
                  <a:pt x="984378" y="788670"/>
                </a:moveTo>
                <a:lnTo>
                  <a:pt x="902161" y="788670"/>
                </a:lnTo>
                <a:lnTo>
                  <a:pt x="902161" y="966470"/>
                </a:lnTo>
                <a:lnTo>
                  <a:pt x="984378" y="966470"/>
                </a:lnTo>
                <a:lnTo>
                  <a:pt x="984378" y="788670"/>
                </a:lnTo>
                <a:close/>
              </a:path>
              <a:path w="1881505" h="1052830">
                <a:moveTo>
                  <a:pt x="1785469" y="788670"/>
                </a:moveTo>
                <a:lnTo>
                  <a:pt x="984378" y="788670"/>
                </a:lnTo>
                <a:lnTo>
                  <a:pt x="1191328" y="793750"/>
                </a:lnTo>
                <a:lnTo>
                  <a:pt x="1290368" y="798830"/>
                </a:lnTo>
                <a:lnTo>
                  <a:pt x="1391138" y="806450"/>
                </a:lnTo>
                <a:lnTo>
                  <a:pt x="1569009" y="826770"/>
                </a:lnTo>
                <a:lnTo>
                  <a:pt x="1623581" y="835660"/>
                </a:lnTo>
                <a:lnTo>
                  <a:pt x="1672038" y="844550"/>
                </a:lnTo>
                <a:lnTo>
                  <a:pt x="1713736" y="854710"/>
                </a:lnTo>
                <a:lnTo>
                  <a:pt x="1760594" y="867410"/>
                </a:lnTo>
                <a:lnTo>
                  <a:pt x="1778813" y="875030"/>
                </a:lnTo>
                <a:lnTo>
                  <a:pt x="1784887" y="877570"/>
                </a:lnTo>
                <a:lnTo>
                  <a:pt x="1778897" y="881380"/>
                </a:lnTo>
                <a:lnTo>
                  <a:pt x="1770860" y="883920"/>
                </a:lnTo>
                <a:lnTo>
                  <a:pt x="1760622" y="887730"/>
                </a:lnTo>
                <a:lnTo>
                  <a:pt x="1713764" y="901700"/>
                </a:lnTo>
                <a:lnTo>
                  <a:pt x="1672113" y="910590"/>
                </a:lnTo>
                <a:lnTo>
                  <a:pt x="1623665" y="919480"/>
                </a:lnTo>
                <a:lnTo>
                  <a:pt x="1527696" y="934720"/>
                </a:lnTo>
                <a:lnTo>
                  <a:pt x="1438649" y="944880"/>
                </a:lnTo>
                <a:lnTo>
                  <a:pt x="1290368" y="956310"/>
                </a:lnTo>
                <a:lnTo>
                  <a:pt x="1142105" y="963930"/>
                </a:lnTo>
                <a:lnTo>
                  <a:pt x="1039702" y="966470"/>
                </a:lnTo>
                <a:lnTo>
                  <a:pt x="1785469" y="966470"/>
                </a:lnTo>
                <a:lnTo>
                  <a:pt x="1831575" y="946150"/>
                </a:lnTo>
                <a:lnTo>
                  <a:pt x="1875427" y="902970"/>
                </a:lnTo>
                <a:lnTo>
                  <a:pt x="1880873" y="877570"/>
                </a:lnTo>
                <a:lnTo>
                  <a:pt x="1875427" y="853440"/>
                </a:lnTo>
                <a:lnTo>
                  <a:pt x="1859026" y="830580"/>
                </a:lnTo>
                <a:lnTo>
                  <a:pt x="1831575" y="810260"/>
                </a:lnTo>
                <a:lnTo>
                  <a:pt x="1792981" y="791210"/>
                </a:lnTo>
                <a:lnTo>
                  <a:pt x="1785469" y="788670"/>
                </a:lnTo>
                <a:close/>
              </a:path>
              <a:path w="1881505" h="1052830">
                <a:moveTo>
                  <a:pt x="598210" y="519430"/>
                </a:moveTo>
                <a:lnTo>
                  <a:pt x="556890" y="519430"/>
                </a:lnTo>
                <a:lnTo>
                  <a:pt x="583949" y="520700"/>
                </a:lnTo>
                <a:lnTo>
                  <a:pt x="598210" y="519430"/>
                </a:lnTo>
                <a:close/>
              </a:path>
              <a:path w="1881505" h="1052830">
                <a:moveTo>
                  <a:pt x="1635436" y="0"/>
                </a:moveTo>
                <a:lnTo>
                  <a:pt x="1542486" y="0"/>
                </a:lnTo>
                <a:lnTo>
                  <a:pt x="1542486" y="520700"/>
                </a:lnTo>
                <a:lnTo>
                  <a:pt x="1624703" y="520700"/>
                </a:lnTo>
                <a:lnTo>
                  <a:pt x="1624703" y="130810"/>
                </a:lnTo>
                <a:lnTo>
                  <a:pt x="1711041" y="130810"/>
                </a:lnTo>
                <a:lnTo>
                  <a:pt x="1677958" y="27940"/>
                </a:lnTo>
                <a:lnTo>
                  <a:pt x="1671457" y="15240"/>
                </a:lnTo>
                <a:lnTo>
                  <a:pt x="1661633" y="7620"/>
                </a:lnTo>
                <a:lnTo>
                  <a:pt x="1649341" y="1270"/>
                </a:lnTo>
                <a:lnTo>
                  <a:pt x="1635436" y="0"/>
                </a:lnTo>
                <a:close/>
              </a:path>
              <a:path w="1881505" h="1052830">
                <a:moveTo>
                  <a:pt x="291405" y="0"/>
                </a:moveTo>
                <a:lnTo>
                  <a:pt x="0" y="0"/>
                </a:lnTo>
                <a:lnTo>
                  <a:pt x="0" y="359410"/>
                </a:lnTo>
                <a:lnTo>
                  <a:pt x="2375" y="401320"/>
                </a:lnTo>
                <a:lnTo>
                  <a:pt x="15792" y="444500"/>
                </a:lnTo>
                <a:lnTo>
                  <a:pt x="39556" y="480060"/>
                </a:lnTo>
                <a:lnTo>
                  <a:pt x="73264" y="505460"/>
                </a:lnTo>
                <a:lnTo>
                  <a:pt x="116440" y="519430"/>
                </a:lnTo>
                <a:lnTo>
                  <a:pt x="291608" y="519430"/>
                </a:lnTo>
                <a:lnTo>
                  <a:pt x="291608" y="411480"/>
                </a:lnTo>
                <a:lnTo>
                  <a:pt x="114820" y="411480"/>
                </a:lnTo>
                <a:lnTo>
                  <a:pt x="101262" y="408940"/>
                </a:lnTo>
                <a:lnTo>
                  <a:pt x="90190" y="401320"/>
                </a:lnTo>
                <a:lnTo>
                  <a:pt x="82726" y="389890"/>
                </a:lnTo>
                <a:lnTo>
                  <a:pt x="79989" y="377190"/>
                </a:lnTo>
                <a:lnTo>
                  <a:pt x="79989" y="313690"/>
                </a:lnTo>
                <a:lnTo>
                  <a:pt x="291608" y="313690"/>
                </a:lnTo>
                <a:lnTo>
                  <a:pt x="291608" y="205740"/>
                </a:lnTo>
                <a:lnTo>
                  <a:pt x="79989" y="205740"/>
                </a:lnTo>
                <a:lnTo>
                  <a:pt x="79989" y="107950"/>
                </a:lnTo>
                <a:lnTo>
                  <a:pt x="291405" y="107950"/>
                </a:lnTo>
                <a:lnTo>
                  <a:pt x="291405" y="0"/>
                </a:lnTo>
                <a:close/>
              </a:path>
              <a:path w="1881505" h="1052830">
                <a:moveTo>
                  <a:pt x="709781" y="0"/>
                </a:moveTo>
                <a:lnTo>
                  <a:pt x="479763" y="0"/>
                </a:lnTo>
                <a:lnTo>
                  <a:pt x="477710" y="1270"/>
                </a:lnTo>
                <a:lnTo>
                  <a:pt x="441526" y="11430"/>
                </a:lnTo>
                <a:lnTo>
                  <a:pt x="388860" y="57150"/>
                </a:lnTo>
                <a:lnTo>
                  <a:pt x="362858" y="124460"/>
                </a:lnTo>
                <a:lnTo>
                  <a:pt x="360003" y="161290"/>
                </a:lnTo>
                <a:lnTo>
                  <a:pt x="363991" y="198120"/>
                </a:lnTo>
                <a:lnTo>
                  <a:pt x="392733" y="262890"/>
                </a:lnTo>
                <a:lnTo>
                  <a:pt x="449555" y="306070"/>
                </a:lnTo>
                <a:lnTo>
                  <a:pt x="488645" y="313690"/>
                </a:lnTo>
                <a:lnTo>
                  <a:pt x="594961" y="313690"/>
                </a:lnTo>
                <a:lnTo>
                  <a:pt x="614512" y="317500"/>
                </a:lnTo>
                <a:lnTo>
                  <a:pt x="630475" y="328930"/>
                </a:lnTo>
                <a:lnTo>
                  <a:pt x="641236" y="344170"/>
                </a:lnTo>
                <a:lnTo>
                  <a:pt x="645182" y="363220"/>
                </a:lnTo>
                <a:lnTo>
                  <a:pt x="641236" y="382270"/>
                </a:lnTo>
                <a:lnTo>
                  <a:pt x="630475" y="397510"/>
                </a:lnTo>
                <a:lnTo>
                  <a:pt x="614512" y="408940"/>
                </a:lnTo>
                <a:lnTo>
                  <a:pt x="594961" y="412750"/>
                </a:lnTo>
                <a:lnTo>
                  <a:pt x="373420" y="412750"/>
                </a:lnTo>
                <a:lnTo>
                  <a:pt x="373420" y="519430"/>
                </a:lnTo>
                <a:lnTo>
                  <a:pt x="609946" y="519430"/>
                </a:lnTo>
                <a:lnTo>
                  <a:pt x="643033" y="510540"/>
                </a:lnTo>
                <a:lnTo>
                  <a:pt x="692046" y="472440"/>
                </a:lnTo>
                <a:lnTo>
                  <a:pt x="723772" y="403860"/>
                </a:lnTo>
                <a:lnTo>
                  <a:pt x="727751" y="359410"/>
                </a:lnTo>
                <a:lnTo>
                  <a:pt x="721729" y="314960"/>
                </a:lnTo>
                <a:lnTo>
                  <a:pt x="705513" y="273050"/>
                </a:lnTo>
                <a:lnTo>
                  <a:pt x="678914" y="238760"/>
                </a:lnTo>
                <a:lnTo>
                  <a:pt x="641739" y="214630"/>
                </a:lnTo>
                <a:lnTo>
                  <a:pt x="641536" y="214630"/>
                </a:lnTo>
                <a:lnTo>
                  <a:pt x="609826" y="208280"/>
                </a:lnTo>
                <a:lnTo>
                  <a:pt x="569647" y="205740"/>
                </a:lnTo>
                <a:lnTo>
                  <a:pt x="492898" y="205740"/>
                </a:lnTo>
                <a:lnTo>
                  <a:pt x="473283" y="201930"/>
                </a:lnTo>
                <a:lnTo>
                  <a:pt x="457181" y="191770"/>
                </a:lnTo>
                <a:lnTo>
                  <a:pt x="446280" y="176530"/>
                </a:lnTo>
                <a:lnTo>
                  <a:pt x="442271" y="157480"/>
                </a:lnTo>
                <a:lnTo>
                  <a:pt x="446280" y="138430"/>
                </a:lnTo>
                <a:lnTo>
                  <a:pt x="457181" y="121920"/>
                </a:lnTo>
                <a:lnTo>
                  <a:pt x="473283" y="111760"/>
                </a:lnTo>
                <a:lnTo>
                  <a:pt x="492898" y="107950"/>
                </a:lnTo>
                <a:lnTo>
                  <a:pt x="540689" y="106680"/>
                </a:lnTo>
                <a:lnTo>
                  <a:pt x="709781" y="106680"/>
                </a:lnTo>
                <a:lnTo>
                  <a:pt x="709781" y="0"/>
                </a:lnTo>
                <a:close/>
              </a:path>
              <a:path w="1881505" h="1052830">
                <a:moveTo>
                  <a:pt x="1468572" y="0"/>
                </a:moveTo>
                <a:lnTo>
                  <a:pt x="1177167" y="0"/>
                </a:lnTo>
                <a:lnTo>
                  <a:pt x="1177167" y="359410"/>
                </a:lnTo>
                <a:lnTo>
                  <a:pt x="1179588" y="401320"/>
                </a:lnTo>
                <a:lnTo>
                  <a:pt x="1179661" y="402590"/>
                </a:lnTo>
                <a:lnTo>
                  <a:pt x="1193335" y="445770"/>
                </a:lnTo>
                <a:lnTo>
                  <a:pt x="1217336" y="480060"/>
                </a:lnTo>
                <a:lnTo>
                  <a:pt x="1251106" y="505460"/>
                </a:lnTo>
                <a:lnTo>
                  <a:pt x="1294012" y="519430"/>
                </a:lnTo>
                <a:lnTo>
                  <a:pt x="1468771" y="519430"/>
                </a:lnTo>
                <a:lnTo>
                  <a:pt x="1468771" y="411480"/>
                </a:lnTo>
                <a:lnTo>
                  <a:pt x="1292190" y="411480"/>
                </a:lnTo>
                <a:lnTo>
                  <a:pt x="1278627" y="408940"/>
                </a:lnTo>
                <a:lnTo>
                  <a:pt x="1267554" y="401320"/>
                </a:lnTo>
                <a:lnTo>
                  <a:pt x="1260090" y="389890"/>
                </a:lnTo>
                <a:lnTo>
                  <a:pt x="1257353" y="377190"/>
                </a:lnTo>
                <a:lnTo>
                  <a:pt x="1257353" y="313690"/>
                </a:lnTo>
                <a:lnTo>
                  <a:pt x="1468970" y="313690"/>
                </a:lnTo>
                <a:lnTo>
                  <a:pt x="1468970" y="205740"/>
                </a:lnTo>
                <a:lnTo>
                  <a:pt x="1257762" y="205740"/>
                </a:lnTo>
                <a:lnTo>
                  <a:pt x="1257762" y="200660"/>
                </a:lnTo>
                <a:lnTo>
                  <a:pt x="1257353" y="200660"/>
                </a:lnTo>
                <a:lnTo>
                  <a:pt x="1257353" y="107950"/>
                </a:lnTo>
                <a:lnTo>
                  <a:pt x="1468572" y="107950"/>
                </a:lnTo>
                <a:lnTo>
                  <a:pt x="1468572" y="0"/>
                </a:lnTo>
                <a:close/>
              </a:path>
              <a:path w="1881505" h="1052830">
                <a:moveTo>
                  <a:pt x="1711041" y="130810"/>
                </a:moveTo>
                <a:lnTo>
                  <a:pt x="1624703" y="130810"/>
                </a:lnTo>
                <a:lnTo>
                  <a:pt x="1740742" y="491490"/>
                </a:lnTo>
                <a:lnTo>
                  <a:pt x="1746423" y="501650"/>
                </a:lnTo>
                <a:lnTo>
                  <a:pt x="1755089" y="510540"/>
                </a:lnTo>
                <a:lnTo>
                  <a:pt x="1765997" y="516890"/>
                </a:lnTo>
                <a:lnTo>
                  <a:pt x="1778405" y="519430"/>
                </a:lnTo>
                <a:lnTo>
                  <a:pt x="1881481" y="519430"/>
                </a:lnTo>
                <a:lnTo>
                  <a:pt x="1881481" y="405130"/>
                </a:lnTo>
                <a:lnTo>
                  <a:pt x="1799263" y="405130"/>
                </a:lnTo>
                <a:lnTo>
                  <a:pt x="1711041" y="130810"/>
                </a:lnTo>
                <a:close/>
              </a:path>
              <a:path w="1881505" h="1052830">
                <a:moveTo>
                  <a:pt x="1881481" y="0"/>
                </a:moveTo>
                <a:lnTo>
                  <a:pt x="1799263" y="0"/>
                </a:lnTo>
                <a:lnTo>
                  <a:pt x="1799263" y="405130"/>
                </a:lnTo>
                <a:lnTo>
                  <a:pt x="1881481" y="405130"/>
                </a:lnTo>
                <a:lnTo>
                  <a:pt x="1881481" y="0"/>
                </a:lnTo>
                <a:close/>
              </a:path>
              <a:path w="1881505" h="1052830">
                <a:moveTo>
                  <a:pt x="709781" y="106680"/>
                </a:moveTo>
                <a:lnTo>
                  <a:pt x="540689" y="106680"/>
                </a:lnTo>
                <a:lnTo>
                  <a:pt x="709781" y="107950"/>
                </a:lnTo>
                <a:lnTo>
                  <a:pt x="709781" y="106680"/>
                </a:lnTo>
                <a:close/>
              </a:path>
              <a:path w="1881505" h="1052830">
                <a:moveTo>
                  <a:pt x="1102845" y="0"/>
                </a:moveTo>
                <a:lnTo>
                  <a:pt x="784506" y="0"/>
                </a:lnTo>
                <a:lnTo>
                  <a:pt x="784506" y="107950"/>
                </a:lnTo>
                <a:lnTo>
                  <a:pt x="1102845" y="107950"/>
                </a:lnTo>
                <a:lnTo>
                  <a:pt x="1102845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444B323-A3E9-65A0-9FA1-EC3A5F673CEC}"/>
              </a:ext>
            </a:extLst>
          </p:cNvPr>
          <p:cNvSpPr txBox="1"/>
          <p:nvPr/>
        </p:nvSpPr>
        <p:spPr>
          <a:xfrm>
            <a:off x="831850" y="813384"/>
            <a:ext cx="8915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75000"/>
                  </a:schemeClr>
                </a:solidFill>
                <a:latin typeface="Geologica" pitchFamily="2" charset="0"/>
              </a:rPr>
              <a:t>Our Production: </a:t>
            </a:r>
            <a:endParaRPr lang="ru-RU" sz="4800" dirty="0">
              <a:solidFill>
                <a:schemeClr val="bg1">
                  <a:lumMod val="75000"/>
                </a:schemeClr>
              </a:solidFill>
              <a:latin typeface="Geologica" pitchFamily="2" charset="0"/>
            </a:endParaRPr>
          </a:p>
          <a:p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Testing Laboratory</a:t>
            </a:r>
            <a:endParaRPr lang="ru-RU" sz="4800" dirty="0">
              <a:solidFill>
                <a:schemeClr val="tx1"/>
              </a:solidFill>
              <a:latin typeface="Geologica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72D3053-21BE-8965-BD2D-564904D8815B}"/>
              </a:ext>
            </a:extLst>
          </p:cNvPr>
          <p:cNvSpPr txBox="1"/>
          <p:nvPr/>
        </p:nvSpPr>
        <p:spPr>
          <a:xfrm>
            <a:off x="831850" y="2886106"/>
            <a:ext cx="83058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Testing of connections and systems for seal integrity, leakage</a:t>
            </a:r>
          </a:p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testing, compliance with performance metrics, and operational stability – both</a:t>
            </a:r>
            <a:r>
              <a:rPr lang="ru-RU" sz="2000" dirty="0">
                <a:solidFill>
                  <a:schemeClr val="tx1"/>
                </a:solidFill>
                <a:latin typeface="Onest medium" pitchFamily="2" charset="0"/>
              </a:rPr>
              <a:t> </a:t>
            </a:r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during and upon completion of equipment assembly.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8EC93E9-D857-8B11-ACFF-4E9D3CF88408}"/>
              </a:ext>
            </a:extLst>
          </p:cNvPr>
          <p:cNvSpPr txBox="1"/>
          <p:nvPr/>
        </p:nvSpPr>
        <p:spPr>
          <a:xfrm>
            <a:off x="10585450" y="2886106"/>
            <a:ext cx="83058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Testing under conditions that approximate clinical use, such as </a:t>
            </a:r>
          </a:p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creating and maintaining a pneumoperitoneum, performing fluid </a:t>
            </a:r>
          </a:p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infusion, and monitoring specified pressure and vacuum levels.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20104100" cy="1130855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3240" y="2888328"/>
            <a:ext cx="6439594" cy="8292941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314126" y="2851679"/>
            <a:ext cx="6282690" cy="8136255"/>
          </a:xfrm>
          <a:custGeom>
            <a:avLst/>
            <a:gdLst/>
            <a:ahLst/>
            <a:cxnLst/>
            <a:rect l="l" t="t" r="r" b="b"/>
            <a:pathLst>
              <a:path w="6282690" h="8136255">
                <a:moveTo>
                  <a:pt x="6020759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7874105"/>
                </a:lnTo>
                <a:lnTo>
                  <a:pt x="4217" y="7921159"/>
                </a:lnTo>
                <a:lnTo>
                  <a:pt x="16377" y="7965446"/>
                </a:lnTo>
                <a:lnTo>
                  <a:pt x="35739" y="8006227"/>
                </a:lnTo>
                <a:lnTo>
                  <a:pt x="61565" y="8042762"/>
                </a:lnTo>
                <a:lnTo>
                  <a:pt x="93115" y="8074312"/>
                </a:lnTo>
                <a:lnTo>
                  <a:pt x="129650" y="8100138"/>
                </a:lnTo>
                <a:lnTo>
                  <a:pt x="170431" y="8119500"/>
                </a:lnTo>
                <a:lnTo>
                  <a:pt x="214718" y="8131660"/>
                </a:lnTo>
                <a:lnTo>
                  <a:pt x="261772" y="8135877"/>
                </a:lnTo>
                <a:lnTo>
                  <a:pt x="6020759" y="8135877"/>
                </a:lnTo>
                <a:lnTo>
                  <a:pt x="6067812" y="8131660"/>
                </a:lnTo>
                <a:lnTo>
                  <a:pt x="6112099" y="8119500"/>
                </a:lnTo>
                <a:lnTo>
                  <a:pt x="6152879" y="8100138"/>
                </a:lnTo>
                <a:lnTo>
                  <a:pt x="6189415" y="8074312"/>
                </a:lnTo>
                <a:lnTo>
                  <a:pt x="6220965" y="8042762"/>
                </a:lnTo>
                <a:lnTo>
                  <a:pt x="6246791" y="8006227"/>
                </a:lnTo>
                <a:lnTo>
                  <a:pt x="6266153" y="7965446"/>
                </a:lnTo>
                <a:lnTo>
                  <a:pt x="6278313" y="7921159"/>
                </a:lnTo>
                <a:lnTo>
                  <a:pt x="6282531" y="7874105"/>
                </a:lnTo>
                <a:lnTo>
                  <a:pt x="6282531" y="261772"/>
                </a:lnTo>
                <a:lnTo>
                  <a:pt x="6278313" y="214718"/>
                </a:lnTo>
                <a:lnTo>
                  <a:pt x="6266153" y="170431"/>
                </a:lnTo>
                <a:lnTo>
                  <a:pt x="6246791" y="129651"/>
                </a:lnTo>
                <a:lnTo>
                  <a:pt x="6220965" y="93116"/>
                </a:lnTo>
                <a:lnTo>
                  <a:pt x="6189415" y="61565"/>
                </a:lnTo>
                <a:lnTo>
                  <a:pt x="6152879" y="35739"/>
                </a:lnTo>
                <a:lnTo>
                  <a:pt x="6112099" y="16377"/>
                </a:lnTo>
                <a:lnTo>
                  <a:pt x="6067812" y="4217"/>
                </a:lnTo>
                <a:lnTo>
                  <a:pt x="6020759" y="0"/>
                </a:lnTo>
                <a:close/>
              </a:path>
            </a:pathLst>
          </a:custGeom>
          <a:solidFill>
            <a:srgbClr val="FFFFFF">
              <a:alpha val="11999"/>
            </a:srgbClr>
          </a:solidFill>
          <a:effectLst>
            <a:glow rad="12700">
              <a:schemeClr val="bg1">
                <a:alpha val="10000"/>
              </a:schemeClr>
            </a:glow>
            <a:outerShdw blurRad="508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779898" y="2888328"/>
            <a:ext cx="6439594" cy="8292941"/>
          </a:xfrm>
          <a:prstGeom prst="rect">
            <a:avLst/>
          </a:prstGeom>
        </p:spPr>
      </p:pic>
      <p:sp>
        <p:nvSpPr>
          <p:cNvPr id="9" name="object 9"/>
          <p:cNvSpPr/>
          <p:nvPr/>
        </p:nvSpPr>
        <p:spPr>
          <a:xfrm>
            <a:off x="6910784" y="2851679"/>
            <a:ext cx="6282690" cy="8136255"/>
          </a:xfrm>
          <a:custGeom>
            <a:avLst/>
            <a:gdLst/>
            <a:ahLst/>
            <a:cxnLst/>
            <a:rect l="l" t="t" r="r" b="b"/>
            <a:pathLst>
              <a:path w="6282690" h="8136255">
                <a:moveTo>
                  <a:pt x="6020759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7874105"/>
                </a:lnTo>
                <a:lnTo>
                  <a:pt x="4217" y="7921159"/>
                </a:lnTo>
                <a:lnTo>
                  <a:pt x="16377" y="7965446"/>
                </a:lnTo>
                <a:lnTo>
                  <a:pt x="35739" y="8006227"/>
                </a:lnTo>
                <a:lnTo>
                  <a:pt x="61565" y="8042762"/>
                </a:lnTo>
                <a:lnTo>
                  <a:pt x="93115" y="8074312"/>
                </a:lnTo>
                <a:lnTo>
                  <a:pt x="129650" y="8100138"/>
                </a:lnTo>
                <a:lnTo>
                  <a:pt x="170431" y="8119500"/>
                </a:lnTo>
                <a:lnTo>
                  <a:pt x="214718" y="8131660"/>
                </a:lnTo>
                <a:lnTo>
                  <a:pt x="261772" y="8135877"/>
                </a:lnTo>
                <a:lnTo>
                  <a:pt x="6020759" y="8135877"/>
                </a:lnTo>
                <a:lnTo>
                  <a:pt x="6067812" y="8131660"/>
                </a:lnTo>
                <a:lnTo>
                  <a:pt x="6112099" y="8119500"/>
                </a:lnTo>
                <a:lnTo>
                  <a:pt x="6152879" y="8100138"/>
                </a:lnTo>
                <a:lnTo>
                  <a:pt x="6189415" y="8074312"/>
                </a:lnTo>
                <a:lnTo>
                  <a:pt x="6220965" y="8042762"/>
                </a:lnTo>
                <a:lnTo>
                  <a:pt x="6246791" y="8006227"/>
                </a:lnTo>
                <a:lnTo>
                  <a:pt x="6266153" y="7965446"/>
                </a:lnTo>
                <a:lnTo>
                  <a:pt x="6278313" y="7921159"/>
                </a:lnTo>
                <a:lnTo>
                  <a:pt x="6282531" y="7874105"/>
                </a:lnTo>
                <a:lnTo>
                  <a:pt x="6282531" y="261772"/>
                </a:lnTo>
                <a:lnTo>
                  <a:pt x="6278313" y="214718"/>
                </a:lnTo>
                <a:lnTo>
                  <a:pt x="6266153" y="170431"/>
                </a:lnTo>
                <a:lnTo>
                  <a:pt x="6246791" y="129651"/>
                </a:lnTo>
                <a:lnTo>
                  <a:pt x="6220965" y="93116"/>
                </a:lnTo>
                <a:lnTo>
                  <a:pt x="6189415" y="61565"/>
                </a:lnTo>
                <a:lnTo>
                  <a:pt x="6152879" y="35739"/>
                </a:lnTo>
                <a:lnTo>
                  <a:pt x="6112099" y="16377"/>
                </a:lnTo>
                <a:lnTo>
                  <a:pt x="6067812" y="4217"/>
                </a:lnTo>
                <a:lnTo>
                  <a:pt x="6020759" y="0"/>
                </a:lnTo>
                <a:close/>
              </a:path>
            </a:pathLst>
          </a:custGeom>
          <a:solidFill>
            <a:srgbClr val="FFFFFF">
              <a:alpha val="11999"/>
            </a:srgbClr>
          </a:solidFill>
          <a:effectLst>
            <a:glow rad="12700">
              <a:schemeClr val="bg1">
                <a:alpha val="10000"/>
              </a:schemeClr>
            </a:glow>
            <a:outerShdw blurRad="508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376555" y="2888328"/>
            <a:ext cx="6439594" cy="8292941"/>
          </a:xfrm>
          <a:prstGeom prst="rect">
            <a:avLst/>
          </a:prstGeom>
        </p:spPr>
      </p:pic>
      <p:sp>
        <p:nvSpPr>
          <p:cNvPr id="12" name="object 12"/>
          <p:cNvSpPr/>
          <p:nvPr/>
        </p:nvSpPr>
        <p:spPr>
          <a:xfrm>
            <a:off x="789343" y="3470026"/>
            <a:ext cx="7642859" cy="1202690"/>
          </a:xfrm>
          <a:custGeom>
            <a:avLst/>
            <a:gdLst/>
            <a:ahLst/>
            <a:cxnLst/>
            <a:rect l="l" t="t" r="r" b="b"/>
            <a:pathLst>
              <a:path w="7642859" h="1202689">
                <a:moveTo>
                  <a:pt x="1045273" y="513118"/>
                </a:moveTo>
                <a:lnTo>
                  <a:pt x="1042225" y="464210"/>
                </a:lnTo>
                <a:lnTo>
                  <a:pt x="1033322" y="417093"/>
                </a:lnTo>
                <a:lnTo>
                  <a:pt x="1019594" y="374192"/>
                </a:lnTo>
                <a:lnTo>
                  <a:pt x="1019594" y="513118"/>
                </a:lnTo>
                <a:lnTo>
                  <a:pt x="1016038" y="563905"/>
                </a:lnTo>
                <a:lnTo>
                  <a:pt x="1005649" y="612902"/>
                </a:lnTo>
                <a:lnTo>
                  <a:pt x="988834" y="659536"/>
                </a:lnTo>
                <a:lnTo>
                  <a:pt x="966012" y="703224"/>
                </a:lnTo>
                <a:lnTo>
                  <a:pt x="937602" y="743381"/>
                </a:lnTo>
                <a:lnTo>
                  <a:pt x="903998" y="779424"/>
                </a:lnTo>
                <a:lnTo>
                  <a:pt x="865619" y="810780"/>
                </a:lnTo>
                <a:lnTo>
                  <a:pt x="822883" y="836841"/>
                </a:lnTo>
                <a:lnTo>
                  <a:pt x="776198" y="857046"/>
                </a:lnTo>
                <a:lnTo>
                  <a:pt x="774522" y="857694"/>
                </a:lnTo>
                <a:lnTo>
                  <a:pt x="772858" y="858710"/>
                </a:lnTo>
                <a:lnTo>
                  <a:pt x="771575" y="859866"/>
                </a:lnTo>
                <a:lnTo>
                  <a:pt x="771448" y="859866"/>
                </a:lnTo>
                <a:lnTo>
                  <a:pt x="771448" y="860005"/>
                </a:lnTo>
                <a:lnTo>
                  <a:pt x="770851" y="860615"/>
                </a:lnTo>
                <a:lnTo>
                  <a:pt x="654748" y="1008151"/>
                </a:lnTo>
                <a:lnTo>
                  <a:pt x="539330" y="861415"/>
                </a:lnTo>
                <a:lnTo>
                  <a:pt x="539076" y="861148"/>
                </a:lnTo>
                <a:lnTo>
                  <a:pt x="538949" y="860894"/>
                </a:lnTo>
                <a:lnTo>
                  <a:pt x="537159" y="858977"/>
                </a:lnTo>
                <a:lnTo>
                  <a:pt x="535228" y="857694"/>
                </a:lnTo>
                <a:lnTo>
                  <a:pt x="533171" y="857046"/>
                </a:lnTo>
                <a:lnTo>
                  <a:pt x="486587" y="836841"/>
                </a:lnTo>
                <a:lnTo>
                  <a:pt x="443890" y="810780"/>
                </a:lnTo>
                <a:lnTo>
                  <a:pt x="405511" y="779424"/>
                </a:lnTo>
                <a:lnTo>
                  <a:pt x="371906" y="743381"/>
                </a:lnTo>
                <a:lnTo>
                  <a:pt x="343484" y="703224"/>
                </a:lnTo>
                <a:lnTo>
                  <a:pt x="320649" y="659536"/>
                </a:lnTo>
                <a:lnTo>
                  <a:pt x="303834" y="612902"/>
                </a:lnTo>
                <a:lnTo>
                  <a:pt x="293446" y="563905"/>
                </a:lnTo>
                <a:lnTo>
                  <a:pt x="289890" y="513118"/>
                </a:lnTo>
                <a:lnTo>
                  <a:pt x="293192" y="464210"/>
                </a:lnTo>
                <a:lnTo>
                  <a:pt x="302945" y="416242"/>
                </a:lnTo>
                <a:lnTo>
                  <a:pt x="318617" y="371246"/>
                </a:lnTo>
                <a:lnTo>
                  <a:pt x="339775" y="329120"/>
                </a:lnTo>
                <a:lnTo>
                  <a:pt x="366014" y="290309"/>
                </a:lnTo>
                <a:lnTo>
                  <a:pt x="396875" y="255257"/>
                </a:lnTo>
                <a:lnTo>
                  <a:pt x="431939" y="224396"/>
                </a:lnTo>
                <a:lnTo>
                  <a:pt x="470738" y="198158"/>
                </a:lnTo>
                <a:lnTo>
                  <a:pt x="512864" y="176987"/>
                </a:lnTo>
                <a:lnTo>
                  <a:pt x="557860" y="161328"/>
                </a:lnTo>
                <a:lnTo>
                  <a:pt x="605307" y="151612"/>
                </a:lnTo>
                <a:lnTo>
                  <a:pt x="654735" y="148272"/>
                </a:lnTo>
                <a:lnTo>
                  <a:pt x="704176" y="151612"/>
                </a:lnTo>
                <a:lnTo>
                  <a:pt x="751611" y="161328"/>
                </a:lnTo>
                <a:lnTo>
                  <a:pt x="796620" y="176987"/>
                </a:lnTo>
                <a:lnTo>
                  <a:pt x="838733" y="198158"/>
                </a:lnTo>
                <a:lnTo>
                  <a:pt x="877544" y="224396"/>
                </a:lnTo>
                <a:lnTo>
                  <a:pt x="912596" y="255257"/>
                </a:lnTo>
                <a:lnTo>
                  <a:pt x="943343" y="290169"/>
                </a:lnTo>
                <a:lnTo>
                  <a:pt x="943470" y="290309"/>
                </a:lnTo>
                <a:lnTo>
                  <a:pt x="969695" y="329120"/>
                </a:lnTo>
                <a:lnTo>
                  <a:pt x="990866" y="371246"/>
                </a:lnTo>
                <a:lnTo>
                  <a:pt x="1006538" y="416242"/>
                </a:lnTo>
                <a:lnTo>
                  <a:pt x="1016254" y="463677"/>
                </a:lnTo>
                <a:lnTo>
                  <a:pt x="1019594" y="513118"/>
                </a:lnTo>
                <a:lnTo>
                  <a:pt x="1019594" y="374192"/>
                </a:lnTo>
                <a:lnTo>
                  <a:pt x="999439" y="329704"/>
                </a:lnTo>
                <a:lnTo>
                  <a:pt x="975283" y="290309"/>
                </a:lnTo>
                <a:lnTo>
                  <a:pt x="946581" y="253911"/>
                </a:lnTo>
                <a:lnTo>
                  <a:pt x="913955" y="221284"/>
                </a:lnTo>
                <a:lnTo>
                  <a:pt x="877684" y="192659"/>
                </a:lnTo>
                <a:lnTo>
                  <a:pt x="838161" y="168414"/>
                </a:lnTo>
                <a:lnTo>
                  <a:pt x="795731" y="148920"/>
                </a:lnTo>
                <a:lnTo>
                  <a:pt x="793699" y="148272"/>
                </a:lnTo>
                <a:lnTo>
                  <a:pt x="750773" y="134543"/>
                </a:lnTo>
                <a:lnTo>
                  <a:pt x="703656" y="125641"/>
                </a:lnTo>
                <a:lnTo>
                  <a:pt x="654735" y="122593"/>
                </a:lnTo>
                <a:lnTo>
                  <a:pt x="605828" y="125641"/>
                </a:lnTo>
                <a:lnTo>
                  <a:pt x="558711" y="134543"/>
                </a:lnTo>
                <a:lnTo>
                  <a:pt x="513753" y="148920"/>
                </a:lnTo>
                <a:lnTo>
                  <a:pt x="471322" y="168414"/>
                </a:lnTo>
                <a:lnTo>
                  <a:pt x="431787" y="192659"/>
                </a:lnTo>
                <a:lnTo>
                  <a:pt x="395528" y="221284"/>
                </a:lnTo>
                <a:lnTo>
                  <a:pt x="362902" y="253911"/>
                </a:lnTo>
                <a:lnTo>
                  <a:pt x="334289" y="290169"/>
                </a:lnTo>
                <a:lnTo>
                  <a:pt x="310045" y="329704"/>
                </a:lnTo>
                <a:lnTo>
                  <a:pt x="290550" y="372122"/>
                </a:lnTo>
                <a:lnTo>
                  <a:pt x="276161" y="417093"/>
                </a:lnTo>
                <a:lnTo>
                  <a:pt x="267360" y="463677"/>
                </a:lnTo>
                <a:lnTo>
                  <a:pt x="267258" y="464210"/>
                </a:lnTo>
                <a:lnTo>
                  <a:pt x="264210" y="513118"/>
                </a:lnTo>
                <a:lnTo>
                  <a:pt x="267246" y="561784"/>
                </a:lnTo>
                <a:lnTo>
                  <a:pt x="276161" y="608965"/>
                </a:lnTo>
                <a:lnTo>
                  <a:pt x="290626" y="654227"/>
                </a:lnTo>
                <a:lnTo>
                  <a:pt x="310349" y="697115"/>
                </a:lnTo>
                <a:lnTo>
                  <a:pt x="335000" y="737209"/>
                </a:lnTo>
                <a:lnTo>
                  <a:pt x="364261" y="774039"/>
                </a:lnTo>
                <a:lnTo>
                  <a:pt x="397827" y="807173"/>
                </a:lnTo>
                <a:lnTo>
                  <a:pt x="435394" y="836180"/>
                </a:lnTo>
                <a:lnTo>
                  <a:pt x="476631" y="860615"/>
                </a:lnTo>
                <a:lnTo>
                  <a:pt x="521233" y="880021"/>
                </a:lnTo>
                <a:lnTo>
                  <a:pt x="647039" y="1039850"/>
                </a:lnTo>
                <a:lnTo>
                  <a:pt x="650760" y="1041654"/>
                </a:lnTo>
                <a:lnTo>
                  <a:pt x="658723" y="1041654"/>
                </a:lnTo>
                <a:lnTo>
                  <a:pt x="662444" y="1039850"/>
                </a:lnTo>
                <a:lnTo>
                  <a:pt x="687400" y="1008151"/>
                </a:lnTo>
                <a:lnTo>
                  <a:pt x="788250" y="880021"/>
                </a:lnTo>
                <a:lnTo>
                  <a:pt x="832840" y="860615"/>
                </a:lnTo>
                <a:lnTo>
                  <a:pt x="874064" y="836180"/>
                </a:lnTo>
                <a:lnTo>
                  <a:pt x="911618" y="807173"/>
                </a:lnTo>
                <a:lnTo>
                  <a:pt x="945172" y="774039"/>
                </a:lnTo>
                <a:lnTo>
                  <a:pt x="974445" y="737209"/>
                </a:lnTo>
                <a:lnTo>
                  <a:pt x="999096" y="697115"/>
                </a:lnTo>
                <a:lnTo>
                  <a:pt x="1018819" y="654227"/>
                </a:lnTo>
                <a:lnTo>
                  <a:pt x="1033297" y="608965"/>
                </a:lnTo>
                <a:lnTo>
                  <a:pt x="1042225" y="561784"/>
                </a:lnTo>
                <a:lnTo>
                  <a:pt x="1045273" y="513118"/>
                </a:lnTo>
                <a:close/>
              </a:path>
              <a:path w="7642859" h="1202689">
                <a:moveTo>
                  <a:pt x="1309471" y="467550"/>
                </a:moveTo>
                <a:lnTo>
                  <a:pt x="1303197" y="436562"/>
                </a:lnTo>
                <a:lnTo>
                  <a:pt x="1287614" y="413499"/>
                </a:lnTo>
                <a:lnTo>
                  <a:pt x="1286078" y="411226"/>
                </a:lnTo>
                <a:lnTo>
                  <a:pt x="1283779" y="409676"/>
                </a:lnTo>
                <a:lnTo>
                  <a:pt x="1283779" y="467550"/>
                </a:lnTo>
                <a:lnTo>
                  <a:pt x="1283779" y="574484"/>
                </a:lnTo>
                <a:lnTo>
                  <a:pt x="1279525" y="595490"/>
                </a:lnTo>
                <a:lnTo>
                  <a:pt x="1267917" y="612673"/>
                </a:lnTo>
                <a:lnTo>
                  <a:pt x="1250734" y="624268"/>
                </a:lnTo>
                <a:lnTo>
                  <a:pt x="1229728" y="628535"/>
                </a:lnTo>
                <a:lnTo>
                  <a:pt x="1166177" y="628535"/>
                </a:lnTo>
                <a:lnTo>
                  <a:pt x="1170317" y="600671"/>
                </a:lnTo>
                <a:lnTo>
                  <a:pt x="1173162" y="574484"/>
                </a:lnTo>
                <a:lnTo>
                  <a:pt x="1173289" y="573392"/>
                </a:lnTo>
                <a:lnTo>
                  <a:pt x="1175080" y="546785"/>
                </a:lnTo>
                <a:lnTo>
                  <a:pt x="1175677" y="521081"/>
                </a:lnTo>
                <a:lnTo>
                  <a:pt x="1174965" y="493598"/>
                </a:lnTo>
                <a:lnTo>
                  <a:pt x="1172921" y="467550"/>
                </a:lnTo>
                <a:lnTo>
                  <a:pt x="1172845" y="466471"/>
                </a:lnTo>
                <a:lnTo>
                  <a:pt x="1169352" y="439750"/>
                </a:lnTo>
                <a:lnTo>
                  <a:pt x="1164539" y="413499"/>
                </a:lnTo>
                <a:lnTo>
                  <a:pt x="1230350" y="413499"/>
                </a:lnTo>
                <a:lnTo>
                  <a:pt x="1251356" y="417753"/>
                </a:lnTo>
                <a:lnTo>
                  <a:pt x="1250924" y="417753"/>
                </a:lnTo>
                <a:lnTo>
                  <a:pt x="1264767" y="427101"/>
                </a:lnTo>
                <a:lnTo>
                  <a:pt x="1283589" y="466471"/>
                </a:lnTo>
                <a:lnTo>
                  <a:pt x="1283779" y="467550"/>
                </a:lnTo>
                <a:lnTo>
                  <a:pt x="1283779" y="409676"/>
                </a:lnTo>
                <a:lnTo>
                  <a:pt x="1260741" y="394106"/>
                </a:lnTo>
                <a:lnTo>
                  <a:pt x="1231074" y="388086"/>
                </a:lnTo>
                <a:lnTo>
                  <a:pt x="1230426" y="387959"/>
                </a:lnTo>
                <a:lnTo>
                  <a:pt x="1159979" y="387959"/>
                </a:lnTo>
                <a:lnTo>
                  <a:pt x="1158468" y="388086"/>
                </a:lnTo>
                <a:lnTo>
                  <a:pt x="1143673" y="341198"/>
                </a:lnTo>
                <a:lnTo>
                  <a:pt x="1124686" y="296329"/>
                </a:lnTo>
                <a:lnTo>
                  <a:pt x="1101737" y="253707"/>
                </a:lnTo>
                <a:lnTo>
                  <a:pt x="1075055" y="213575"/>
                </a:lnTo>
                <a:lnTo>
                  <a:pt x="1044892" y="176149"/>
                </a:lnTo>
                <a:lnTo>
                  <a:pt x="1011466" y="141668"/>
                </a:lnTo>
                <a:lnTo>
                  <a:pt x="975004" y="110375"/>
                </a:lnTo>
                <a:lnTo>
                  <a:pt x="935761" y="82486"/>
                </a:lnTo>
                <a:lnTo>
                  <a:pt x="893965" y="58254"/>
                </a:lnTo>
                <a:lnTo>
                  <a:pt x="849833" y="37909"/>
                </a:lnTo>
                <a:lnTo>
                  <a:pt x="803605" y="21678"/>
                </a:lnTo>
                <a:lnTo>
                  <a:pt x="755535" y="9791"/>
                </a:lnTo>
                <a:lnTo>
                  <a:pt x="705827" y="2489"/>
                </a:lnTo>
                <a:lnTo>
                  <a:pt x="654723" y="0"/>
                </a:lnTo>
                <a:lnTo>
                  <a:pt x="603618" y="2489"/>
                </a:lnTo>
                <a:lnTo>
                  <a:pt x="553897" y="9791"/>
                </a:lnTo>
                <a:lnTo>
                  <a:pt x="505802" y="21678"/>
                </a:lnTo>
                <a:lnTo>
                  <a:pt x="459562" y="37909"/>
                </a:lnTo>
                <a:lnTo>
                  <a:pt x="415429" y="58254"/>
                </a:lnTo>
                <a:lnTo>
                  <a:pt x="373621" y="82486"/>
                </a:lnTo>
                <a:lnTo>
                  <a:pt x="334365" y="110375"/>
                </a:lnTo>
                <a:lnTo>
                  <a:pt x="297916" y="141668"/>
                </a:lnTo>
                <a:lnTo>
                  <a:pt x="264490" y="176149"/>
                </a:lnTo>
                <a:lnTo>
                  <a:pt x="234327" y="213575"/>
                </a:lnTo>
                <a:lnTo>
                  <a:pt x="207657" y="253707"/>
                </a:lnTo>
                <a:lnTo>
                  <a:pt x="184721" y="296329"/>
                </a:lnTo>
                <a:lnTo>
                  <a:pt x="165773" y="341071"/>
                </a:lnTo>
                <a:lnTo>
                  <a:pt x="150977" y="387959"/>
                </a:lnTo>
                <a:lnTo>
                  <a:pt x="144932" y="387959"/>
                </a:lnTo>
                <a:lnTo>
                  <a:pt x="144932" y="413499"/>
                </a:lnTo>
                <a:lnTo>
                  <a:pt x="140106" y="439750"/>
                </a:lnTo>
                <a:lnTo>
                  <a:pt x="136613" y="466471"/>
                </a:lnTo>
                <a:lnTo>
                  <a:pt x="134480" y="493598"/>
                </a:lnTo>
                <a:lnTo>
                  <a:pt x="133769" y="521081"/>
                </a:lnTo>
                <a:lnTo>
                  <a:pt x="134353" y="546785"/>
                </a:lnTo>
                <a:lnTo>
                  <a:pt x="136093" y="573163"/>
                </a:lnTo>
                <a:lnTo>
                  <a:pt x="139026" y="600468"/>
                </a:lnTo>
                <a:lnTo>
                  <a:pt x="143141" y="628535"/>
                </a:lnTo>
                <a:lnTo>
                  <a:pt x="79730" y="628535"/>
                </a:lnTo>
                <a:lnTo>
                  <a:pt x="58712" y="624268"/>
                </a:lnTo>
                <a:lnTo>
                  <a:pt x="41529" y="612673"/>
                </a:lnTo>
                <a:lnTo>
                  <a:pt x="29933" y="595490"/>
                </a:lnTo>
                <a:lnTo>
                  <a:pt x="25666" y="574484"/>
                </a:lnTo>
                <a:lnTo>
                  <a:pt x="25666" y="467550"/>
                </a:lnTo>
                <a:lnTo>
                  <a:pt x="29933" y="446532"/>
                </a:lnTo>
                <a:lnTo>
                  <a:pt x="41529" y="429348"/>
                </a:lnTo>
                <a:lnTo>
                  <a:pt x="58712" y="417753"/>
                </a:lnTo>
                <a:lnTo>
                  <a:pt x="79717" y="413499"/>
                </a:lnTo>
                <a:lnTo>
                  <a:pt x="144932" y="413499"/>
                </a:lnTo>
                <a:lnTo>
                  <a:pt x="144932" y="387959"/>
                </a:lnTo>
                <a:lnTo>
                  <a:pt x="79095" y="387959"/>
                </a:lnTo>
                <a:lnTo>
                  <a:pt x="48755" y="394106"/>
                </a:lnTo>
                <a:lnTo>
                  <a:pt x="23406" y="411226"/>
                </a:lnTo>
                <a:lnTo>
                  <a:pt x="6286" y="436562"/>
                </a:lnTo>
                <a:lnTo>
                  <a:pt x="0" y="467550"/>
                </a:lnTo>
                <a:lnTo>
                  <a:pt x="0" y="574484"/>
                </a:lnTo>
                <a:lnTo>
                  <a:pt x="6286" y="605472"/>
                </a:lnTo>
                <a:lnTo>
                  <a:pt x="23406" y="630809"/>
                </a:lnTo>
                <a:lnTo>
                  <a:pt x="48755" y="647928"/>
                </a:lnTo>
                <a:lnTo>
                  <a:pt x="79730" y="654215"/>
                </a:lnTo>
                <a:lnTo>
                  <a:pt x="151104" y="654215"/>
                </a:lnTo>
                <a:lnTo>
                  <a:pt x="171513" y="641375"/>
                </a:lnTo>
                <a:lnTo>
                  <a:pt x="170878" y="638035"/>
                </a:lnTo>
                <a:lnTo>
                  <a:pt x="169329" y="628535"/>
                </a:lnTo>
                <a:lnTo>
                  <a:pt x="165900" y="607339"/>
                </a:lnTo>
                <a:lnTo>
                  <a:pt x="162318" y="577532"/>
                </a:lnTo>
                <a:lnTo>
                  <a:pt x="160172" y="548741"/>
                </a:lnTo>
                <a:lnTo>
                  <a:pt x="159448" y="521081"/>
                </a:lnTo>
                <a:lnTo>
                  <a:pt x="161721" y="473456"/>
                </a:lnTo>
                <a:lnTo>
                  <a:pt x="168402" y="427101"/>
                </a:lnTo>
                <a:lnTo>
                  <a:pt x="179273" y="382219"/>
                </a:lnTo>
                <a:lnTo>
                  <a:pt x="194132" y="339013"/>
                </a:lnTo>
                <a:lnTo>
                  <a:pt x="212763" y="297700"/>
                </a:lnTo>
                <a:lnTo>
                  <a:pt x="234962" y="258495"/>
                </a:lnTo>
                <a:lnTo>
                  <a:pt x="260515" y="221602"/>
                </a:lnTo>
                <a:lnTo>
                  <a:pt x="289229" y="187223"/>
                </a:lnTo>
                <a:lnTo>
                  <a:pt x="320865" y="155575"/>
                </a:lnTo>
                <a:lnTo>
                  <a:pt x="355244" y="126873"/>
                </a:lnTo>
                <a:lnTo>
                  <a:pt x="392137" y="101307"/>
                </a:lnTo>
                <a:lnTo>
                  <a:pt x="431355" y="79108"/>
                </a:lnTo>
                <a:lnTo>
                  <a:pt x="472655" y="60477"/>
                </a:lnTo>
                <a:lnTo>
                  <a:pt x="515861" y="45618"/>
                </a:lnTo>
                <a:lnTo>
                  <a:pt x="560755" y="34747"/>
                </a:lnTo>
                <a:lnTo>
                  <a:pt x="607110" y="28067"/>
                </a:lnTo>
                <a:lnTo>
                  <a:pt x="654735" y="25793"/>
                </a:lnTo>
                <a:lnTo>
                  <a:pt x="702360" y="28067"/>
                </a:lnTo>
                <a:lnTo>
                  <a:pt x="748728" y="34747"/>
                </a:lnTo>
                <a:lnTo>
                  <a:pt x="793623" y="45618"/>
                </a:lnTo>
                <a:lnTo>
                  <a:pt x="836815" y="60477"/>
                </a:lnTo>
                <a:lnTo>
                  <a:pt x="878128" y="79108"/>
                </a:lnTo>
                <a:lnTo>
                  <a:pt x="917333" y="101307"/>
                </a:lnTo>
                <a:lnTo>
                  <a:pt x="954239" y="126873"/>
                </a:lnTo>
                <a:lnTo>
                  <a:pt x="988606" y="155575"/>
                </a:lnTo>
                <a:lnTo>
                  <a:pt x="1020254" y="187223"/>
                </a:lnTo>
                <a:lnTo>
                  <a:pt x="1048956" y="221602"/>
                </a:lnTo>
                <a:lnTo>
                  <a:pt x="1074521" y="258495"/>
                </a:lnTo>
                <a:lnTo>
                  <a:pt x="1096721" y="297700"/>
                </a:lnTo>
                <a:lnTo>
                  <a:pt x="1115352" y="339013"/>
                </a:lnTo>
                <a:lnTo>
                  <a:pt x="1130211" y="382219"/>
                </a:lnTo>
                <a:lnTo>
                  <a:pt x="1141069" y="427101"/>
                </a:lnTo>
                <a:lnTo>
                  <a:pt x="1147749" y="473456"/>
                </a:lnTo>
                <a:lnTo>
                  <a:pt x="1150023" y="521081"/>
                </a:lnTo>
                <a:lnTo>
                  <a:pt x="1148308" y="564032"/>
                </a:lnTo>
                <a:lnTo>
                  <a:pt x="1143254" y="609041"/>
                </a:lnTo>
                <a:lnTo>
                  <a:pt x="1135024" y="655612"/>
                </a:lnTo>
                <a:lnTo>
                  <a:pt x="1123759" y="703249"/>
                </a:lnTo>
                <a:lnTo>
                  <a:pt x="1109599" y="751471"/>
                </a:lnTo>
                <a:lnTo>
                  <a:pt x="1092708" y="799807"/>
                </a:lnTo>
                <a:lnTo>
                  <a:pt x="1073213" y="847737"/>
                </a:lnTo>
                <a:lnTo>
                  <a:pt x="1051267" y="894791"/>
                </a:lnTo>
                <a:lnTo>
                  <a:pt x="1031036" y="932942"/>
                </a:lnTo>
                <a:lnTo>
                  <a:pt x="1031036" y="987336"/>
                </a:lnTo>
                <a:lnTo>
                  <a:pt x="1008253" y="1060005"/>
                </a:lnTo>
                <a:lnTo>
                  <a:pt x="976566" y="1104430"/>
                </a:lnTo>
                <a:lnTo>
                  <a:pt x="938110" y="1142060"/>
                </a:lnTo>
                <a:lnTo>
                  <a:pt x="898385" y="1167460"/>
                </a:lnTo>
                <a:lnTo>
                  <a:pt x="868375" y="1176362"/>
                </a:lnTo>
                <a:lnTo>
                  <a:pt x="856830" y="1175600"/>
                </a:lnTo>
                <a:lnTo>
                  <a:pt x="848194" y="1171308"/>
                </a:lnTo>
                <a:lnTo>
                  <a:pt x="842657" y="1163408"/>
                </a:lnTo>
                <a:lnTo>
                  <a:pt x="840155" y="1152131"/>
                </a:lnTo>
                <a:lnTo>
                  <a:pt x="840676" y="1138453"/>
                </a:lnTo>
                <a:lnTo>
                  <a:pt x="852106" y="1099883"/>
                </a:lnTo>
                <a:lnTo>
                  <a:pt x="877519" y="1055865"/>
                </a:lnTo>
                <a:lnTo>
                  <a:pt x="913384" y="1014044"/>
                </a:lnTo>
                <a:lnTo>
                  <a:pt x="952944" y="982154"/>
                </a:lnTo>
                <a:lnTo>
                  <a:pt x="990815" y="964412"/>
                </a:lnTo>
                <a:lnTo>
                  <a:pt x="1006221" y="962177"/>
                </a:lnTo>
                <a:lnTo>
                  <a:pt x="1013155" y="962177"/>
                </a:lnTo>
                <a:lnTo>
                  <a:pt x="1018806" y="963853"/>
                </a:lnTo>
                <a:lnTo>
                  <a:pt x="1022781" y="967320"/>
                </a:lnTo>
                <a:lnTo>
                  <a:pt x="1031036" y="987336"/>
                </a:lnTo>
                <a:lnTo>
                  <a:pt x="1031036" y="932942"/>
                </a:lnTo>
                <a:lnTo>
                  <a:pt x="1027036" y="940485"/>
                </a:lnTo>
                <a:lnTo>
                  <a:pt x="1013587" y="937183"/>
                </a:lnTo>
                <a:lnTo>
                  <a:pt x="997661" y="937183"/>
                </a:lnTo>
                <a:lnTo>
                  <a:pt x="939673" y="960158"/>
                </a:lnTo>
                <a:lnTo>
                  <a:pt x="895692" y="995387"/>
                </a:lnTo>
                <a:lnTo>
                  <a:pt x="856259" y="1041387"/>
                </a:lnTo>
                <a:lnTo>
                  <a:pt x="828255" y="1090244"/>
                </a:lnTo>
                <a:lnTo>
                  <a:pt x="814832" y="1137894"/>
                </a:lnTo>
                <a:lnTo>
                  <a:pt x="814819" y="1143228"/>
                </a:lnTo>
                <a:lnTo>
                  <a:pt x="814984" y="1152131"/>
                </a:lnTo>
                <a:lnTo>
                  <a:pt x="815073" y="1156474"/>
                </a:lnTo>
                <a:lnTo>
                  <a:pt x="815136" y="1159700"/>
                </a:lnTo>
                <a:lnTo>
                  <a:pt x="820712" y="1177328"/>
                </a:lnTo>
                <a:lnTo>
                  <a:pt x="831291" y="1190688"/>
                </a:lnTo>
                <a:lnTo>
                  <a:pt x="831392" y="1190828"/>
                </a:lnTo>
                <a:lnTo>
                  <a:pt x="838403" y="1195781"/>
                </a:lnTo>
                <a:lnTo>
                  <a:pt x="846328" y="1199311"/>
                </a:lnTo>
                <a:lnTo>
                  <a:pt x="855091" y="1201420"/>
                </a:lnTo>
                <a:lnTo>
                  <a:pt x="864641" y="1202118"/>
                </a:lnTo>
                <a:lnTo>
                  <a:pt x="874852" y="1201420"/>
                </a:lnTo>
                <a:lnTo>
                  <a:pt x="931341" y="1178471"/>
                </a:lnTo>
                <a:lnTo>
                  <a:pt x="934262" y="1176362"/>
                </a:lnTo>
                <a:lnTo>
                  <a:pt x="953554" y="1162494"/>
                </a:lnTo>
                <a:lnTo>
                  <a:pt x="996099" y="1121117"/>
                </a:lnTo>
                <a:lnTo>
                  <a:pt x="1030135" y="1073543"/>
                </a:lnTo>
                <a:lnTo>
                  <a:pt x="1050594" y="1027925"/>
                </a:lnTo>
                <a:lnTo>
                  <a:pt x="1056614" y="987831"/>
                </a:lnTo>
                <a:lnTo>
                  <a:pt x="1048943" y="962177"/>
                </a:lnTo>
                <a:lnTo>
                  <a:pt x="1047318" y="956792"/>
                </a:lnTo>
                <a:lnTo>
                  <a:pt x="1056043" y="940485"/>
                </a:lnTo>
                <a:lnTo>
                  <a:pt x="1096568" y="858418"/>
                </a:lnTo>
                <a:lnTo>
                  <a:pt x="1117244" y="807453"/>
                </a:lnTo>
                <a:lnTo>
                  <a:pt x="1135062" y="756031"/>
                </a:lnTo>
                <a:lnTo>
                  <a:pt x="1149845" y="704723"/>
                </a:lnTo>
                <a:lnTo>
                  <a:pt x="1161415" y="654215"/>
                </a:lnTo>
                <a:lnTo>
                  <a:pt x="1161440" y="654075"/>
                </a:lnTo>
                <a:lnTo>
                  <a:pt x="1161834" y="654075"/>
                </a:lnTo>
                <a:lnTo>
                  <a:pt x="1162380" y="654215"/>
                </a:lnTo>
                <a:lnTo>
                  <a:pt x="1229702" y="654215"/>
                </a:lnTo>
                <a:lnTo>
                  <a:pt x="1230388" y="654075"/>
                </a:lnTo>
                <a:lnTo>
                  <a:pt x="1260678" y="647928"/>
                </a:lnTo>
                <a:lnTo>
                  <a:pt x="1303185" y="605472"/>
                </a:lnTo>
                <a:lnTo>
                  <a:pt x="1309471" y="574484"/>
                </a:lnTo>
                <a:lnTo>
                  <a:pt x="1309471" y="467550"/>
                </a:lnTo>
                <a:close/>
              </a:path>
              <a:path w="7642859" h="1202689">
                <a:moveTo>
                  <a:pt x="7642250" y="949159"/>
                </a:moveTo>
                <a:lnTo>
                  <a:pt x="7620813" y="913015"/>
                </a:lnTo>
                <a:lnTo>
                  <a:pt x="7620813" y="947889"/>
                </a:lnTo>
                <a:lnTo>
                  <a:pt x="7620813" y="965669"/>
                </a:lnTo>
                <a:lnTo>
                  <a:pt x="7617473" y="973289"/>
                </a:lnTo>
                <a:lnTo>
                  <a:pt x="7611529" y="979639"/>
                </a:lnTo>
                <a:lnTo>
                  <a:pt x="7611834" y="979639"/>
                </a:lnTo>
                <a:lnTo>
                  <a:pt x="7535608" y="1055839"/>
                </a:lnTo>
                <a:lnTo>
                  <a:pt x="7529601" y="1060919"/>
                </a:lnTo>
                <a:lnTo>
                  <a:pt x="7521473" y="1064729"/>
                </a:lnTo>
                <a:lnTo>
                  <a:pt x="7504519" y="1064729"/>
                </a:lnTo>
                <a:lnTo>
                  <a:pt x="7232790" y="798029"/>
                </a:lnTo>
                <a:lnTo>
                  <a:pt x="7223442" y="784059"/>
                </a:lnTo>
                <a:lnTo>
                  <a:pt x="7223442" y="775169"/>
                </a:lnTo>
                <a:lnTo>
                  <a:pt x="7223442" y="766279"/>
                </a:lnTo>
                <a:lnTo>
                  <a:pt x="7309015" y="676109"/>
                </a:lnTo>
                <a:lnTo>
                  <a:pt x="7323239" y="667219"/>
                </a:lnTo>
                <a:lnTo>
                  <a:pt x="7340041" y="667219"/>
                </a:lnTo>
                <a:lnTo>
                  <a:pt x="7611529" y="933919"/>
                </a:lnTo>
                <a:lnTo>
                  <a:pt x="7620813" y="947889"/>
                </a:lnTo>
                <a:lnTo>
                  <a:pt x="7620813" y="913015"/>
                </a:lnTo>
                <a:lnTo>
                  <a:pt x="7374115" y="667219"/>
                </a:lnTo>
                <a:lnTo>
                  <a:pt x="7369022" y="662139"/>
                </a:lnTo>
                <a:lnTo>
                  <a:pt x="7361060" y="655789"/>
                </a:lnTo>
                <a:lnTo>
                  <a:pt x="7352068" y="650709"/>
                </a:lnTo>
                <a:lnTo>
                  <a:pt x="7342302" y="646899"/>
                </a:lnTo>
                <a:lnTo>
                  <a:pt x="7332053" y="646899"/>
                </a:lnTo>
                <a:lnTo>
                  <a:pt x="7333412" y="640549"/>
                </a:lnTo>
                <a:lnTo>
                  <a:pt x="7333323" y="635469"/>
                </a:lnTo>
                <a:lnTo>
                  <a:pt x="7330237" y="624039"/>
                </a:lnTo>
                <a:lnTo>
                  <a:pt x="7327303" y="618959"/>
                </a:lnTo>
                <a:lnTo>
                  <a:pt x="7323264" y="615149"/>
                </a:lnTo>
                <a:lnTo>
                  <a:pt x="7312050" y="603935"/>
                </a:lnTo>
                <a:lnTo>
                  <a:pt x="7312050" y="635469"/>
                </a:lnTo>
                <a:lnTo>
                  <a:pt x="7312050" y="641819"/>
                </a:lnTo>
                <a:lnTo>
                  <a:pt x="7310768" y="645629"/>
                </a:lnTo>
                <a:lnTo>
                  <a:pt x="7204519" y="752309"/>
                </a:lnTo>
                <a:lnTo>
                  <a:pt x="7202208" y="754849"/>
                </a:lnTo>
                <a:lnTo>
                  <a:pt x="7199109" y="756119"/>
                </a:lnTo>
                <a:lnTo>
                  <a:pt x="7192658" y="756119"/>
                </a:lnTo>
                <a:lnTo>
                  <a:pt x="7189546" y="754849"/>
                </a:lnTo>
                <a:lnTo>
                  <a:pt x="7187247" y="752309"/>
                </a:lnTo>
                <a:lnTo>
                  <a:pt x="7182256" y="747229"/>
                </a:lnTo>
                <a:lnTo>
                  <a:pt x="7141172" y="705319"/>
                </a:lnTo>
                <a:lnTo>
                  <a:pt x="7138911" y="704049"/>
                </a:lnTo>
                <a:lnTo>
                  <a:pt x="7137654" y="700239"/>
                </a:lnTo>
                <a:lnTo>
                  <a:pt x="7137654" y="693889"/>
                </a:lnTo>
                <a:lnTo>
                  <a:pt x="7138911" y="691349"/>
                </a:lnTo>
                <a:lnTo>
                  <a:pt x="7141172" y="688809"/>
                </a:lnTo>
                <a:lnTo>
                  <a:pt x="7184479" y="645629"/>
                </a:lnTo>
                <a:lnTo>
                  <a:pt x="7246887" y="583399"/>
                </a:lnTo>
                <a:lnTo>
                  <a:pt x="7248157" y="582129"/>
                </a:lnTo>
                <a:lnTo>
                  <a:pt x="7251243" y="580859"/>
                </a:lnTo>
                <a:lnTo>
                  <a:pt x="7257682" y="580859"/>
                </a:lnTo>
                <a:lnTo>
                  <a:pt x="7260780" y="582129"/>
                </a:lnTo>
                <a:lnTo>
                  <a:pt x="7263054" y="584669"/>
                </a:lnTo>
                <a:lnTo>
                  <a:pt x="7308494" y="630389"/>
                </a:lnTo>
                <a:lnTo>
                  <a:pt x="7310768" y="632929"/>
                </a:lnTo>
                <a:lnTo>
                  <a:pt x="7312050" y="635469"/>
                </a:lnTo>
                <a:lnTo>
                  <a:pt x="7312050" y="603935"/>
                </a:lnTo>
                <a:lnTo>
                  <a:pt x="7302944" y="594829"/>
                </a:lnTo>
                <a:lnTo>
                  <a:pt x="7343788" y="554189"/>
                </a:lnTo>
                <a:lnTo>
                  <a:pt x="7373671" y="561809"/>
                </a:lnTo>
                <a:lnTo>
                  <a:pt x="7404214" y="565619"/>
                </a:lnTo>
                <a:lnTo>
                  <a:pt x="7465466" y="560539"/>
                </a:lnTo>
                <a:lnTo>
                  <a:pt x="7506170" y="545299"/>
                </a:lnTo>
                <a:lnTo>
                  <a:pt x="7548740" y="521169"/>
                </a:lnTo>
                <a:lnTo>
                  <a:pt x="7595590" y="474179"/>
                </a:lnTo>
                <a:lnTo>
                  <a:pt x="7627328" y="409409"/>
                </a:lnTo>
                <a:lnTo>
                  <a:pt x="7636180" y="367499"/>
                </a:lnTo>
                <a:lnTo>
                  <a:pt x="7634999" y="359879"/>
                </a:lnTo>
                <a:lnTo>
                  <a:pt x="7615314" y="336677"/>
                </a:lnTo>
                <a:lnTo>
                  <a:pt x="7615314" y="368769"/>
                </a:lnTo>
                <a:lnTo>
                  <a:pt x="7614666" y="371309"/>
                </a:lnTo>
                <a:lnTo>
                  <a:pt x="7595908" y="433539"/>
                </a:lnTo>
                <a:lnTo>
                  <a:pt x="7557910" y="486879"/>
                </a:lnTo>
                <a:lnTo>
                  <a:pt x="7511923" y="521169"/>
                </a:lnTo>
                <a:lnTo>
                  <a:pt x="7458253" y="540219"/>
                </a:lnTo>
                <a:lnTo>
                  <a:pt x="7429779" y="545299"/>
                </a:lnTo>
                <a:lnTo>
                  <a:pt x="7401166" y="545299"/>
                </a:lnTo>
                <a:lnTo>
                  <a:pt x="7372845" y="540219"/>
                </a:lnTo>
                <a:lnTo>
                  <a:pt x="7345248" y="532599"/>
                </a:lnTo>
                <a:lnTo>
                  <a:pt x="7343445" y="532599"/>
                </a:lnTo>
                <a:lnTo>
                  <a:pt x="7341527" y="531329"/>
                </a:lnTo>
                <a:lnTo>
                  <a:pt x="7337831" y="532599"/>
                </a:lnTo>
                <a:lnTo>
                  <a:pt x="7336142" y="533869"/>
                </a:lnTo>
                <a:lnTo>
                  <a:pt x="7334783" y="535139"/>
                </a:lnTo>
                <a:lnTo>
                  <a:pt x="7289025" y="580859"/>
                </a:lnTo>
                <a:lnTo>
                  <a:pt x="7278548" y="570699"/>
                </a:lnTo>
                <a:lnTo>
                  <a:pt x="7272312" y="564349"/>
                </a:lnTo>
                <a:lnTo>
                  <a:pt x="7263879" y="560539"/>
                </a:lnTo>
                <a:lnTo>
                  <a:pt x="7246302" y="560539"/>
                </a:lnTo>
                <a:lnTo>
                  <a:pt x="7237882" y="564349"/>
                </a:lnTo>
                <a:lnTo>
                  <a:pt x="7231634" y="570699"/>
                </a:lnTo>
                <a:lnTo>
                  <a:pt x="7218235" y="583399"/>
                </a:lnTo>
                <a:lnTo>
                  <a:pt x="7202005" y="567283"/>
                </a:lnTo>
                <a:lnTo>
                  <a:pt x="7202005" y="597369"/>
                </a:lnTo>
                <a:lnTo>
                  <a:pt x="7153846" y="645629"/>
                </a:lnTo>
                <a:lnTo>
                  <a:pt x="7139178" y="630986"/>
                </a:lnTo>
                <a:lnTo>
                  <a:pt x="7139178" y="660869"/>
                </a:lnTo>
                <a:lnTo>
                  <a:pt x="7126198" y="673569"/>
                </a:lnTo>
                <a:lnTo>
                  <a:pt x="7120014" y="679919"/>
                </a:lnTo>
                <a:lnTo>
                  <a:pt x="7116546" y="688809"/>
                </a:lnTo>
                <a:lnTo>
                  <a:pt x="7116546" y="705319"/>
                </a:lnTo>
                <a:lnTo>
                  <a:pt x="7120014" y="714209"/>
                </a:lnTo>
                <a:lnTo>
                  <a:pt x="7137400" y="731989"/>
                </a:lnTo>
                <a:lnTo>
                  <a:pt x="6835737" y="1034249"/>
                </a:lnTo>
                <a:lnTo>
                  <a:pt x="6823329" y="1044409"/>
                </a:lnTo>
                <a:lnTo>
                  <a:pt x="6809308" y="1052029"/>
                </a:lnTo>
                <a:lnTo>
                  <a:pt x="6794106" y="1057109"/>
                </a:lnTo>
                <a:lnTo>
                  <a:pt x="6778142" y="1058379"/>
                </a:lnTo>
                <a:lnTo>
                  <a:pt x="6762178" y="1057109"/>
                </a:lnTo>
                <a:lnTo>
                  <a:pt x="6720560" y="1034249"/>
                </a:lnTo>
                <a:lnTo>
                  <a:pt x="6698285" y="993609"/>
                </a:lnTo>
                <a:lnTo>
                  <a:pt x="6696697" y="977099"/>
                </a:lnTo>
                <a:lnTo>
                  <a:pt x="6698285" y="960589"/>
                </a:lnTo>
                <a:lnTo>
                  <a:pt x="6702895" y="945349"/>
                </a:lnTo>
                <a:lnTo>
                  <a:pt x="6710388" y="931379"/>
                </a:lnTo>
                <a:lnTo>
                  <a:pt x="6720560" y="919949"/>
                </a:lnTo>
                <a:lnTo>
                  <a:pt x="7058761" y="580859"/>
                </a:lnTo>
                <a:lnTo>
                  <a:pt x="7139178" y="660869"/>
                </a:lnTo>
                <a:lnTo>
                  <a:pt x="7139178" y="630986"/>
                </a:lnTo>
                <a:lnTo>
                  <a:pt x="7089013" y="580859"/>
                </a:lnTo>
                <a:lnTo>
                  <a:pt x="6846202" y="338289"/>
                </a:lnTo>
                <a:lnTo>
                  <a:pt x="6856349" y="328129"/>
                </a:lnTo>
                <a:lnTo>
                  <a:pt x="6894373" y="290029"/>
                </a:lnTo>
                <a:lnTo>
                  <a:pt x="7202005" y="597369"/>
                </a:lnTo>
                <a:lnTo>
                  <a:pt x="7202005" y="567283"/>
                </a:lnTo>
                <a:lnTo>
                  <a:pt x="7137717" y="503389"/>
                </a:lnTo>
                <a:lnTo>
                  <a:pt x="7152526" y="488149"/>
                </a:lnTo>
                <a:lnTo>
                  <a:pt x="7219175" y="419569"/>
                </a:lnTo>
                <a:lnTo>
                  <a:pt x="7220585" y="418299"/>
                </a:lnTo>
                <a:lnTo>
                  <a:pt x="7221563" y="415759"/>
                </a:lnTo>
                <a:lnTo>
                  <a:pt x="7222414" y="411949"/>
                </a:lnTo>
                <a:lnTo>
                  <a:pt x="7222274" y="410679"/>
                </a:lnTo>
                <a:lnTo>
                  <a:pt x="7221588" y="408139"/>
                </a:lnTo>
                <a:lnTo>
                  <a:pt x="7213651" y="381469"/>
                </a:lnTo>
                <a:lnTo>
                  <a:pt x="7209701" y="352259"/>
                </a:lnTo>
                <a:lnTo>
                  <a:pt x="7213841" y="295109"/>
                </a:lnTo>
                <a:lnTo>
                  <a:pt x="7233691" y="241769"/>
                </a:lnTo>
                <a:lnTo>
                  <a:pt x="7267664" y="196049"/>
                </a:lnTo>
                <a:lnTo>
                  <a:pt x="7320534" y="157949"/>
                </a:lnTo>
                <a:lnTo>
                  <a:pt x="7382840" y="140169"/>
                </a:lnTo>
                <a:lnTo>
                  <a:pt x="7391222" y="140169"/>
                </a:lnTo>
                <a:lnTo>
                  <a:pt x="7400823" y="154139"/>
                </a:lnTo>
                <a:lnTo>
                  <a:pt x="7400912" y="155409"/>
                </a:lnTo>
                <a:lnTo>
                  <a:pt x="7398880" y="163029"/>
                </a:lnTo>
                <a:lnTo>
                  <a:pt x="7396645" y="166839"/>
                </a:lnTo>
                <a:lnTo>
                  <a:pt x="7393521" y="169379"/>
                </a:lnTo>
                <a:lnTo>
                  <a:pt x="7355929" y="207479"/>
                </a:lnTo>
                <a:lnTo>
                  <a:pt x="7332040" y="248119"/>
                </a:lnTo>
                <a:lnTo>
                  <a:pt x="7329056" y="273519"/>
                </a:lnTo>
                <a:lnTo>
                  <a:pt x="7329691" y="283679"/>
                </a:lnTo>
                <a:lnTo>
                  <a:pt x="7351319" y="357339"/>
                </a:lnTo>
                <a:lnTo>
                  <a:pt x="7374674" y="391629"/>
                </a:lnTo>
                <a:lnTo>
                  <a:pt x="7396772" y="403059"/>
                </a:lnTo>
                <a:lnTo>
                  <a:pt x="7454989" y="423379"/>
                </a:lnTo>
                <a:lnTo>
                  <a:pt x="7466851" y="425919"/>
                </a:lnTo>
                <a:lnTo>
                  <a:pt x="7478941" y="427189"/>
                </a:lnTo>
                <a:lnTo>
                  <a:pt x="7491057" y="427189"/>
                </a:lnTo>
                <a:lnTo>
                  <a:pt x="7535418" y="408139"/>
                </a:lnTo>
                <a:lnTo>
                  <a:pt x="7536916" y="406869"/>
                </a:lnTo>
                <a:lnTo>
                  <a:pt x="7544409" y="400519"/>
                </a:lnTo>
                <a:lnTo>
                  <a:pt x="7584618" y="359879"/>
                </a:lnTo>
                <a:lnTo>
                  <a:pt x="7587310" y="357339"/>
                </a:lnTo>
                <a:lnTo>
                  <a:pt x="7590904" y="354799"/>
                </a:lnTo>
                <a:lnTo>
                  <a:pt x="7598880" y="353529"/>
                </a:lnTo>
                <a:lnTo>
                  <a:pt x="7603058" y="353529"/>
                </a:lnTo>
                <a:lnTo>
                  <a:pt x="7606817" y="356069"/>
                </a:lnTo>
                <a:lnTo>
                  <a:pt x="7609713" y="357339"/>
                </a:lnTo>
                <a:lnTo>
                  <a:pt x="7612062" y="359879"/>
                </a:lnTo>
                <a:lnTo>
                  <a:pt x="7614894" y="364959"/>
                </a:lnTo>
                <a:lnTo>
                  <a:pt x="7615314" y="368769"/>
                </a:lnTo>
                <a:lnTo>
                  <a:pt x="7615314" y="336677"/>
                </a:lnTo>
                <a:lnTo>
                  <a:pt x="7608354" y="333209"/>
                </a:lnTo>
                <a:lnTo>
                  <a:pt x="7599731" y="333209"/>
                </a:lnTo>
                <a:lnTo>
                  <a:pt x="7583094" y="335749"/>
                </a:lnTo>
                <a:lnTo>
                  <a:pt x="7575512" y="339559"/>
                </a:lnTo>
                <a:lnTo>
                  <a:pt x="7569746" y="345909"/>
                </a:lnTo>
                <a:lnTo>
                  <a:pt x="7529957" y="386549"/>
                </a:lnTo>
                <a:lnTo>
                  <a:pt x="7489533" y="406869"/>
                </a:lnTo>
                <a:lnTo>
                  <a:pt x="7471143" y="406869"/>
                </a:lnTo>
                <a:lnTo>
                  <a:pt x="7462101" y="404329"/>
                </a:lnTo>
                <a:lnTo>
                  <a:pt x="7403884" y="384009"/>
                </a:lnTo>
                <a:lnTo>
                  <a:pt x="7396251" y="381469"/>
                </a:lnTo>
                <a:lnTo>
                  <a:pt x="7389330" y="377659"/>
                </a:lnTo>
                <a:lnTo>
                  <a:pt x="7378116" y="366229"/>
                </a:lnTo>
                <a:lnTo>
                  <a:pt x="7373963" y="358609"/>
                </a:lnTo>
                <a:lnTo>
                  <a:pt x="7371639" y="350989"/>
                </a:lnTo>
                <a:lnTo>
                  <a:pt x="7352373" y="288759"/>
                </a:lnTo>
                <a:lnTo>
                  <a:pt x="7350519" y="279869"/>
                </a:lnTo>
                <a:lnTo>
                  <a:pt x="7350061" y="273519"/>
                </a:lnTo>
                <a:lnTo>
                  <a:pt x="7350049" y="268439"/>
                </a:lnTo>
                <a:lnTo>
                  <a:pt x="7350468" y="262089"/>
                </a:lnTo>
                <a:lnTo>
                  <a:pt x="7370699" y="221449"/>
                </a:lnTo>
                <a:lnTo>
                  <a:pt x="7408392" y="184619"/>
                </a:lnTo>
                <a:lnTo>
                  <a:pt x="7414501" y="178269"/>
                </a:lnTo>
                <a:lnTo>
                  <a:pt x="7418629" y="170649"/>
                </a:lnTo>
                <a:lnTo>
                  <a:pt x="7421753" y="154139"/>
                </a:lnTo>
                <a:lnTo>
                  <a:pt x="7420661" y="146519"/>
                </a:lnTo>
                <a:lnTo>
                  <a:pt x="7417676" y="140169"/>
                </a:lnTo>
                <a:lnTo>
                  <a:pt x="7417079" y="138899"/>
                </a:lnTo>
                <a:lnTo>
                  <a:pt x="7413676" y="131279"/>
                </a:lnTo>
                <a:lnTo>
                  <a:pt x="7408164" y="126199"/>
                </a:lnTo>
                <a:lnTo>
                  <a:pt x="7394562" y="118579"/>
                </a:lnTo>
                <a:lnTo>
                  <a:pt x="7386828" y="117309"/>
                </a:lnTo>
                <a:lnTo>
                  <a:pt x="7379284" y="118579"/>
                </a:lnTo>
                <a:lnTo>
                  <a:pt x="7310653" y="140169"/>
                </a:lnTo>
                <a:lnTo>
                  <a:pt x="7252475" y="182079"/>
                </a:lnTo>
                <a:lnTo>
                  <a:pt x="7215797" y="230339"/>
                </a:lnTo>
                <a:lnTo>
                  <a:pt x="7193826" y="287489"/>
                </a:lnTo>
                <a:lnTo>
                  <a:pt x="7188695" y="328129"/>
                </a:lnTo>
                <a:lnTo>
                  <a:pt x="7188581" y="333209"/>
                </a:lnTo>
                <a:lnTo>
                  <a:pt x="7188530" y="335749"/>
                </a:lnTo>
                <a:lnTo>
                  <a:pt x="7188416" y="340829"/>
                </a:lnTo>
                <a:lnTo>
                  <a:pt x="7188301" y="345909"/>
                </a:lnTo>
                <a:lnTo>
                  <a:pt x="7188225" y="349719"/>
                </a:lnTo>
                <a:lnTo>
                  <a:pt x="7191718" y="378929"/>
                </a:lnTo>
                <a:lnTo>
                  <a:pt x="7199389" y="409409"/>
                </a:lnTo>
                <a:lnTo>
                  <a:pt x="7121169" y="488149"/>
                </a:lnTo>
                <a:lnTo>
                  <a:pt x="6923799" y="290029"/>
                </a:lnTo>
                <a:lnTo>
                  <a:pt x="6907352" y="273519"/>
                </a:lnTo>
                <a:lnTo>
                  <a:pt x="6907314" y="269709"/>
                </a:lnTo>
                <a:lnTo>
                  <a:pt x="6906628" y="268439"/>
                </a:lnTo>
                <a:lnTo>
                  <a:pt x="6884429" y="219925"/>
                </a:lnTo>
                <a:lnTo>
                  <a:pt x="6884429" y="269709"/>
                </a:lnTo>
                <a:lnTo>
                  <a:pt x="6826834" y="328129"/>
                </a:lnTo>
                <a:lnTo>
                  <a:pt x="6758140" y="296379"/>
                </a:lnTo>
                <a:lnTo>
                  <a:pt x="6697726" y="188429"/>
                </a:lnTo>
                <a:lnTo>
                  <a:pt x="6744538" y="141439"/>
                </a:lnTo>
                <a:lnTo>
                  <a:pt x="6853009" y="201129"/>
                </a:lnTo>
                <a:lnTo>
                  <a:pt x="6884429" y="269709"/>
                </a:lnTo>
                <a:lnTo>
                  <a:pt x="6884429" y="219925"/>
                </a:lnTo>
                <a:lnTo>
                  <a:pt x="6870598" y="189699"/>
                </a:lnTo>
                <a:lnTo>
                  <a:pt x="6869760" y="187159"/>
                </a:lnTo>
                <a:lnTo>
                  <a:pt x="6868198" y="185889"/>
                </a:lnTo>
                <a:lnTo>
                  <a:pt x="6866204" y="184619"/>
                </a:lnTo>
                <a:lnTo>
                  <a:pt x="6788963" y="141439"/>
                </a:lnTo>
                <a:lnTo>
                  <a:pt x="6745795" y="117309"/>
                </a:lnTo>
                <a:lnTo>
                  <a:pt x="6743497" y="117309"/>
                </a:lnTo>
                <a:lnTo>
                  <a:pt x="6739001" y="118579"/>
                </a:lnTo>
                <a:lnTo>
                  <a:pt x="6736918" y="118579"/>
                </a:lnTo>
                <a:lnTo>
                  <a:pt x="6677317" y="178269"/>
                </a:lnTo>
                <a:lnTo>
                  <a:pt x="6675679" y="180809"/>
                </a:lnTo>
                <a:lnTo>
                  <a:pt x="6674625" y="182079"/>
                </a:lnTo>
                <a:lnTo>
                  <a:pt x="6673977" y="187159"/>
                </a:lnTo>
                <a:lnTo>
                  <a:pt x="6674409" y="189699"/>
                </a:lnTo>
                <a:lnTo>
                  <a:pt x="6741503" y="309079"/>
                </a:lnTo>
                <a:lnTo>
                  <a:pt x="6742646" y="311619"/>
                </a:lnTo>
                <a:lnTo>
                  <a:pt x="6744322" y="312889"/>
                </a:lnTo>
                <a:lnTo>
                  <a:pt x="6746316" y="314159"/>
                </a:lnTo>
                <a:lnTo>
                  <a:pt x="6826123" y="350989"/>
                </a:lnTo>
                <a:lnTo>
                  <a:pt x="6829133" y="350989"/>
                </a:lnTo>
                <a:lnTo>
                  <a:pt x="7043902" y="565619"/>
                </a:lnTo>
                <a:lnTo>
                  <a:pt x="6705689" y="904709"/>
                </a:lnTo>
                <a:lnTo>
                  <a:pt x="6682143" y="937729"/>
                </a:lnTo>
                <a:lnTo>
                  <a:pt x="6673418" y="977099"/>
                </a:lnTo>
                <a:lnTo>
                  <a:pt x="6673774" y="987259"/>
                </a:lnTo>
                <a:lnTo>
                  <a:pt x="6685204" y="1026629"/>
                </a:lnTo>
                <a:lnTo>
                  <a:pt x="6710972" y="1058379"/>
                </a:lnTo>
                <a:lnTo>
                  <a:pt x="6746989" y="1077429"/>
                </a:lnTo>
                <a:lnTo>
                  <a:pt x="6767068" y="1081239"/>
                </a:lnTo>
                <a:lnTo>
                  <a:pt x="6787553" y="1081239"/>
                </a:lnTo>
                <a:lnTo>
                  <a:pt x="6826237" y="1068539"/>
                </a:lnTo>
                <a:lnTo>
                  <a:pt x="6839686" y="1058379"/>
                </a:lnTo>
                <a:lnTo>
                  <a:pt x="6842912" y="1055839"/>
                </a:lnTo>
                <a:lnTo>
                  <a:pt x="6850291" y="1049489"/>
                </a:lnTo>
                <a:lnTo>
                  <a:pt x="7152056" y="747229"/>
                </a:lnTo>
                <a:lnTo>
                  <a:pt x="7172160" y="766279"/>
                </a:lnTo>
                <a:lnTo>
                  <a:pt x="7175246" y="770089"/>
                </a:lnTo>
                <a:lnTo>
                  <a:pt x="7178891" y="772629"/>
                </a:lnTo>
                <a:lnTo>
                  <a:pt x="7186943" y="775169"/>
                </a:lnTo>
                <a:lnTo>
                  <a:pt x="7191261" y="776439"/>
                </a:lnTo>
                <a:lnTo>
                  <a:pt x="7200201" y="776439"/>
                </a:lnTo>
                <a:lnTo>
                  <a:pt x="7202424" y="775169"/>
                </a:lnTo>
                <a:lnTo>
                  <a:pt x="7203503" y="785329"/>
                </a:lnTo>
                <a:lnTo>
                  <a:pt x="7475194" y="1069809"/>
                </a:lnTo>
                <a:lnTo>
                  <a:pt x="7502258" y="1085049"/>
                </a:lnTo>
                <a:lnTo>
                  <a:pt x="7522997" y="1085049"/>
                </a:lnTo>
                <a:lnTo>
                  <a:pt x="7532878" y="1081239"/>
                </a:lnTo>
                <a:lnTo>
                  <a:pt x="7541996" y="1077429"/>
                </a:lnTo>
                <a:lnTo>
                  <a:pt x="7550061" y="1069809"/>
                </a:lnTo>
                <a:lnTo>
                  <a:pt x="7555154" y="1064729"/>
                </a:lnTo>
                <a:lnTo>
                  <a:pt x="7626502" y="993609"/>
                </a:lnTo>
                <a:lnTo>
                  <a:pt x="7631481" y="988529"/>
                </a:lnTo>
                <a:lnTo>
                  <a:pt x="7635443" y="983449"/>
                </a:lnTo>
                <a:lnTo>
                  <a:pt x="7640853" y="970749"/>
                </a:lnTo>
                <a:lnTo>
                  <a:pt x="7642250" y="963129"/>
                </a:lnTo>
                <a:lnTo>
                  <a:pt x="7642250" y="94915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3" name="object 1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70775" y="3909860"/>
            <a:ext cx="146605" cy="146606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59347" y="3909860"/>
            <a:ext cx="146605" cy="146606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582213" y="3909860"/>
            <a:ext cx="146605" cy="146606"/>
          </a:xfrm>
          <a:prstGeom prst="rect">
            <a:avLst/>
          </a:prstGeom>
        </p:spPr>
      </p:pic>
      <p:sp>
        <p:nvSpPr>
          <p:cNvPr id="24" name="object 9">
            <a:extLst>
              <a:ext uri="{FF2B5EF4-FFF2-40B4-BE49-F238E27FC236}">
                <a16:creationId xmlns:a16="http://schemas.microsoft.com/office/drawing/2014/main" id="{E29CA91F-A071-8BFF-EB3A-DC8D44D1B283}"/>
              </a:ext>
            </a:extLst>
          </p:cNvPr>
          <p:cNvSpPr/>
          <p:nvPr/>
        </p:nvSpPr>
        <p:spPr>
          <a:xfrm>
            <a:off x="13447701" y="2888328"/>
            <a:ext cx="6342271" cy="8136255"/>
          </a:xfrm>
          <a:custGeom>
            <a:avLst/>
            <a:gdLst/>
            <a:ahLst/>
            <a:cxnLst/>
            <a:rect l="l" t="t" r="r" b="b"/>
            <a:pathLst>
              <a:path w="6282690" h="8136255">
                <a:moveTo>
                  <a:pt x="6020759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7874105"/>
                </a:lnTo>
                <a:lnTo>
                  <a:pt x="4217" y="7921159"/>
                </a:lnTo>
                <a:lnTo>
                  <a:pt x="16377" y="7965446"/>
                </a:lnTo>
                <a:lnTo>
                  <a:pt x="35739" y="8006227"/>
                </a:lnTo>
                <a:lnTo>
                  <a:pt x="61565" y="8042762"/>
                </a:lnTo>
                <a:lnTo>
                  <a:pt x="93115" y="8074312"/>
                </a:lnTo>
                <a:lnTo>
                  <a:pt x="129650" y="8100138"/>
                </a:lnTo>
                <a:lnTo>
                  <a:pt x="170431" y="8119500"/>
                </a:lnTo>
                <a:lnTo>
                  <a:pt x="214718" y="8131660"/>
                </a:lnTo>
                <a:lnTo>
                  <a:pt x="261772" y="8135877"/>
                </a:lnTo>
                <a:lnTo>
                  <a:pt x="6020759" y="8135877"/>
                </a:lnTo>
                <a:lnTo>
                  <a:pt x="6067812" y="8131660"/>
                </a:lnTo>
                <a:lnTo>
                  <a:pt x="6112099" y="8119500"/>
                </a:lnTo>
                <a:lnTo>
                  <a:pt x="6152879" y="8100138"/>
                </a:lnTo>
                <a:lnTo>
                  <a:pt x="6189415" y="8074312"/>
                </a:lnTo>
                <a:lnTo>
                  <a:pt x="6220965" y="8042762"/>
                </a:lnTo>
                <a:lnTo>
                  <a:pt x="6246791" y="8006227"/>
                </a:lnTo>
                <a:lnTo>
                  <a:pt x="6266153" y="7965446"/>
                </a:lnTo>
                <a:lnTo>
                  <a:pt x="6278313" y="7921159"/>
                </a:lnTo>
                <a:lnTo>
                  <a:pt x="6282531" y="7874105"/>
                </a:lnTo>
                <a:lnTo>
                  <a:pt x="6282531" y="261772"/>
                </a:lnTo>
                <a:lnTo>
                  <a:pt x="6278313" y="214718"/>
                </a:lnTo>
                <a:lnTo>
                  <a:pt x="6266153" y="170431"/>
                </a:lnTo>
                <a:lnTo>
                  <a:pt x="6246791" y="129651"/>
                </a:lnTo>
                <a:lnTo>
                  <a:pt x="6220965" y="93116"/>
                </a:lnTo>
                <a:lnTo>
                  <a:pt x="6189415" y="61565"/>
                </a:lnTo>
                <a:lnTo>
                  <a:pt x="6152879" y="35739"/>
                </a:lnTo>
                <a:lnTo>
                  <a:pt x="6112099" y="16377"/>
                </a:lnTo>
                <a:lnTo>
                  <a:pt x="6067812" y="4217"/>
                </a:lnTo>
                <a:lnTo>
                  <a:pt x="6020759" y="0"/>
                </a:lnTo>
                <a:close/>
              </a:path>
            </a:pathLst>
          </a:custGeom>
          <a:solidFill>
            <a:srgbClr val="FFFFFF">
              <a:alpha val="11999"/>
            </a:srgbClr>
          </a:solidFill>
          <a:effectLst>
            <a:glow rad="12700">
              <a:schemeClr val="bg1">
                <a:alpha val="10000"/>
              </a:schemeClr>
            </a:glow>
            <a:outerShdw blurRad="508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9" name="object 1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314126" y="5336879"/>
            <a:ext cx="6282531" cy="5654280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6910784" y="5336879"/>
            <a:ext cx="6282531" cy="5654280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3507442" y="5336879"/>
            <a:ext cx="6282531" cy="5654280"/>
          </a:xfrm>
          <a:prstGeom prst="rect">
            <a:avLst/>
          </a:prstGeom>
        </p:spPr>
      </p:pic>
      <p:sp>
        <p:nvSpPr>
          <p:cNvPr id="22" name="object 22"/>
          <p:cNvSpPr/>
          <p:nvPr/>
        </p:nvSpPr>
        <p:spPr>
          <a:xfrm>
            <a:off x="17591527" y="644813"/>
            <a:ext cx="1881505" cy="1052830"/>
          </a:xfrm>
          <a:custGeom>
            <a:avLst/>
            <a:gdLst/>
            <a:ahLst/>
            <a:cxnLst/>
            <a:rect l="l" t="t" r="r" b="b"/>
            <a:pathLst>
              <a:path w="1881505" h="1052830">
                <a:moveTo>
                  <a:pt x="984378" y="107950"/>
                </a:moveTo>
                <a:lnTo>
                  <a:pt x="902161" y="107950"/>
                </a:lnTo>
                <a:lnTo>
                  <a:pt x="902161" y="702310"/>
                </a:lnTo>
                <a:lnTo>
                  <a:pt x="691300" y="707390"/>
                </a:lnTo>
                <a:lnTo>
                  <a:pt x="590708" y="712470"/>
                </a:lnTo>
                <a:lnTo>
                  <a:pt x="538169" y="716280"/>
                </a:lnTo>
                <a:lnTo>
                  <a:pt x="487520" y="721360"/>
                </a:lnTo>
                <a:lnTo>
                  <a:pt x="438829" y="725170"/>
                </a:lnTo>
                <a:lnTo>
                  <a:pt x="347589" y="735330"/>
                </a:lnTo>
                <a:lnTo>
                  <a:pt x="241082" y="751840"/>
                </a:lnTo>
                <a:lnTo>
                  <a:pt x="184432" y="764540"/>
                </a:lnTo>
                <a:lnTo>
                  <a:pt x="135451" y="777240"/>
                </a:lnTo>
                <a:lnTo>
                  <a:pt x="94367" y="791210"/>
                </a:lnTo>
                <a:lnTo>
                  <a:pt x="55540" y="810260"/>
                </a:lnTo>
                <a:lnTo>
                  <a:pt x="11526" y="853440"/>
                </a:lnTo>
                <a:lnTo>
                  <a:pt x="6075" y="877570"/>
                </a:lnTo>
                <a:lnTo>
                  <a:pt x="11526" y="902970"/>
                </a:lnTo>
                <a:lnTo>
                  <a:pt x="55540" y="944880"/>
                </a:lnTo>
                <a:lnTo>
                  <a:pt x="94367" y="963930"/>
                </a:lnTo>
                <a:lnTo>
                  <a:pt x="135451" y="977900"/>
                </a:lnTo>
                <a:lnTo>
                  <a:pt x="184432" y="991870"/>
                </a:lnTo>
                <a:lnTo>
                  <a:pt x="241082" y="1003300"/>
                </a:lnTo>
                <a:lnTo>
                  <a:pt x="305175" y="1014730"/>
                </a:lnTo>
                <a:lnTo>
                  <a:pt x="348837" y="1019810"/>
                </a:lnTo>
                <a:lnTo>
                  <a:pt x="394720" y="1026160"/>
                </a:lnTo>
                <a:lnTo>
                  <a:pt x="442752" y="1031240"/>
                </a:lnTo>
                <a:lnTo>
                  <a:pt x="492860" y="1035050"/>
                </a:lnTo>
                <a:lnTo>
                  <a:pt x="544971" y="1040130"/>
                </a:lnTo>
                <a:lnTo>
                  <a:pt x="743024" y="1050290"/>
                </a:lnTo>
                <a:lnTo>
                  <a:pt x="842186" y="1052830"/>
                </a:lnTo>
                <a:lnTo>
                  <a:pt x="1044831" y="1052830"/>
                </a:lnTo>
                <a:lnTo>
                  <a:pt x="1144091" y="1050290"/>
                </a:lnTo>
                <a:lnTo>
                  <a:pt x="1287939" y="1042670"/>
                </a:lnTo>
                <a:lnTo>
                  <a:pt x="1444193" y="1031240"/>
                </a:lnTo>
                <a:lnTo>
                  <a:pt x="1492226" y="1026160"/>
                </a:lnTo>
                <a:lnTo>
                  <a:pt x="1538110" y="1019810"/>
                </a:lnTo>
                <a:lnTo>
                  <a:pt x="1581773" y="1014730"/>
                </a:lnTo>
                <a:lnTo>
                  <a:pt x="1645869" y="1003300"/>
                </a:lnTo>
                <a:lnTo>
                  <a:pt x="1702565" y="991870"/>
                </a:lnTo>
                <a:lnTo>
                  <a:pt x="1751666" y="977900"/>
                </a:lnTo>
                <a:lnTo>
                  <a:pt x="1785469" y="966470"/>
                </a:lnTo>
                <a:lnTo>
                  <a:pt x="849569" y="966470"/>
                </a:lnTo>
                <a:lnTo>
                  <a:pt x="746131" y="963930"/>
                </a:lnTo>
                <a:lnTo>
                  <a:pt x="596175" y="956310"/>
                </a:lnTo>
                <a:lnTo>
                  <a:pt x="448245" y="944880"/>
                </a:lnTo>
                <a:lnTo>
                  <a:pt x="359300" y="934720"/>
                </a:lnTo>
                <a:lnTo>
                  <a:pt x="317933" y="928370"/>
                </a:lnTo>
                <a:lnTo>
                  <a:pt x="263592" y="919480"/>
                </a:lnTo>
                <a:lnTo>
                  <a:pt x="215212" y="910590"/>
                </a:lnTo>
                <a:lnTo>
                  <a:pt x="173439" y="901700"/>
                </a:lnTo>
                <a:lnTo>
                  <a:pt x="126417" y="887730"/>
                </a:lnTo>
                <a:lnTo>
                  <a:pt x="116364" y="883920"/>
                </a:lnTo>
                <a:lnTo>
                  <a:pt x="108476" y="881380"/>
                </a:lnTo>
                <a:lnTo>
                  <a:pt x="102467" y="877570"/>
                </a:lnTo>
                <a:lnTo>
                  <a:pt x="108391" y="875030"/>
                </a:lnTo>
                <a:lnTo>
                  <a:pt x="116288" y="871220"/>
                </a:lnTo>
                <a:lnTo>
                  <a:pt x="173240" y="854710"/>
                </a:lnTo>
                <a:lnTo>
                  <a:pt x="214984" y="844550"/>
                </a:lnTo>
                <a:lnTo>
                  <a:pt x="263449" y="835660"/>
                </a:lnTo>
                <a:lnTo>
                  <a:pt x="317933" y="826770"/>
                </a:lnTo>
                <a:lnTo>
                  <a:pt x="495733" y="806450"/>
                </a:lnTo>
                <a:lnTo>
                  <a:pt x="596175" y="798830"/>
                </a:lnTo>
                <a:lnTo>
                  <a:pt x="695170" y="793750"/>
                </a:lnTo>
                <a:lnTo>
                  <a:pt x="902161" y="788670"/>
                </a:lnTo>
                <a:lnTo>
                  <a:pt x="1785469" y="788670"/>
                </a:lnTo>
                <a:lnTo>
                  <a:pt x="1751666" y="777240"/>
                </a:lnTo>
                <a:lnTo>
                  <a:pt x="1702565" y="764540"/>
                </a:lnTo>
                <a:lnTo>
                  <a:pt x="1645869" y="751840"/>
                </a:lnTo>
                <a:lnTo>
                  <a:pt x="1539273" y="735330"/>
                </a:lnTo>
                <a:lnTo>
                  <a:pt x="1447917" y="725170"/>
                </a:lnTo>
                <a:lnTo>
                  <a:pt x="1399173" y="721360"/>
                </a:lnTo>
                <a:lnTo>
                  <a:pt x="1348460" y="716280"/>
                </a:lnTo>
                <a:lnTo>
                  <a:pt x="1295834" y="712470"/>
                </a:lnTo>
                <a:lnTo>
                  <a:pt x="1195238" y="707390"/>
                </a:lnTo>
                <a:lnTo>
                  <a:pt x="984378" y="702310"/>
                </a:lnTo>
                <a:lnTo>
                  <a:pt x="984378" y="107950"/>
                </a:lnTo>
                <a:close/>
              </a:path>
              <a:path w="1881505" h="1052830">
                <a:moveTo>
                  <a:pt x="984378" y="788670"/>
                </a:moveTo>
                <a:lnTo>
                  <a:pt x="902161" y="788670"/>
                </a:lnTo>
                <a:lnTo>
                  <a:pt x="902161" y="966470"/>
                </a:lnTo>
                <a:lnTo>
                  <a:pt x="984378" y="966470"/>
                </a:lnTo>
                <a:lnTo>
                  <a:pt x="984378" y="788670"/>
                </a:lnTo>
                <a:close/>
              </a:path>
              <a:path w="1881505" h="1052830">
                <a:moveTo>
                  <a:pt x="1785469" y="788670"/>
                </a:moveTo>
                <a:lnTo>
                  <a:pt x="984378" y="788670"/>
                </a:lnTo>
                <a:lnTo>
                  <a:pt x="1191328" y="793750"/>
                </a:lnTo>
                <a:lnTo>
                  <a:pt x="1290368" y="798830"/>
                </a:lnTo>
                <a:lnTo>
                  <a:pt x="1391138" y="806450"/>
                </a:lnTo>
                <a:lnTo>
                  <a:pt x="1569009" y="826770"/>
                </a:lnTo>
                <a:lnTo>
                  <a:pt x="1623581" y="835660"/>
                </a:lnTo>
                <a:lnTo>
                  <a:pt x="1672038" y="844550"/>
                </a:lnTo>
                <a:lnTo>
                  <a:pt x="1713736" y="854710"/>
                </a:lnTo>
                <a:lnTo>
                  <a:pt x="1760594" y="867410"/>
                </a:lnTo>
                <a:lnTo>
                  <a:pt x="1778813" y="875030"/>
                </a:lnTo>
                <a:lnTo>
                  <a:pt x="1784887" y="877570"/>
                </a:lnTo>
                <a:lnTo>
                  <a:pt x="1778897" y="881380"/>
                </a:lnTo>
                <a:lnTo>
                  <a:pt x="1770860" y="883920"/>
                </a:lnTo>
                <a:lnTo>
                  <a:pt x="1760622" y="887730"/>
                </a:lnTo>
                <a:lnTo>
                  <a:pt x="1713764" y="901700"/>
                </a:lnTo>
                <a:lnTo>
                  <a:pt x="1672113" y="910590"/>
                </a:lnTo>
                <a:lnTo>
                  <a:pt x="1623665" y="919480"/>
                </a:lnTo>
                <a:lnTo>
                  <a:pt x="1527696" y="934720"/>
                </a:lnTo>
                <a:lnTo>
                  <a:pt x="1438649" y="944880"/>
                </a:lnTo>
                <a:lnTo>
                  <a:pt x="1290368" y="956310"/>
                </a:lnTo>
                <a:lnTo>
                  <a:pt x="1142105" y="963930"/>
                </a:lnTo>
                <a:lnTo>
                  <a:pt x="1039702" y="966470"/>
                </a:lnTo>
                <a:lnTo>
                  <a:pt x="1785469" y="966470"/>
                </a:lnTo>
                <a:lnTo>
                  <a:pt x="1831575" y="946150"/>
                </a:lnTo>
                <a:lnTo>
                  <a:pt x="1875427" y="902970"/>
                </a:lnTo>
                <a:lnTo>
                  <a:pt x="1880873" y="877570"/>
                </a:lnTo>
                <a:lnTo>
                  <a:pt x="1875427" y="853440"/>
                </a:lnTo>
                <a:lnTo>
                  <a:pt x="1859026" y="830580"/>
                </a:lnTo>
                <a:lnTo>
                  <a:pt x="1831575" y="810260"/>
                </a:lnTo>
                <a:lnTo>
                  <a:pt x="1792981" y="791210"/>
                </a:lnTo>
                <a:lnTo>
                  <a:pt x="1785469" y="788670"/>
                </a:lnTo>
                <a:close/>
              </a:path>
              <a:path w="1881505" h="1052830">
                <a:moveTo>
                  <a:pt x="598210" y="519430"/>
                </a:moveTo>
                <a:lnTo>
                  <a:pt x="556890" y="519430"/>
                </a:lnTo>
                <a:lnTo>
                  <a:pt x="583949" y="520700"/>
                </a:lnTo>
                <a:lnTo>
                  <a:pt x="598210" y="519430"/>
                </a:lnTo>
                <a:close/>
              </a:path>
              <a:path w="1881505" h="1052830">
                <a:moveTo>
                  <a:pt x="1635436" y="0"/>
                </a:moveTo>
                <a:lnTo>
                  <a:pt x="1542486" y="0"/>
                </a:lnTo>
                <a:lnTo>
                  <a:pt x="1542486" y="520700"/>
                </a:lnTo>
                <a:lnTo>
                  <a:pt x="1624703" y="520700"/>
                </a:lnTo>
                <a:lnTo>
                  <a:pt x="1624703" y="130810"/>
                </a:lnTo>
                <a:lnTo>
                  <a:pt x="1711041" y="130810"/>
                </a:lnTo>
                <a:lnTo>
                  <a:pt x="1677958" y="27940"/>
                </a:lnTo>
                <a:lnTo>
                  <a:pt x="1671457" y="15240"/>
                </a:lnTo>
                <a:lnTo>
                  <a:pt x="1661633" y="7620"/>
                </a:lnTo>
                <a:lnTo>
                  <a:pt x="1649341" y="1270"/>
                </a:lnTo>
                <a:lnTo>
                  <a:pt x="1635436" y="0"/>
                </a:lnTo>
                <a:close/>
              </a:path>
              <a:path w="1881505" h="1052830">
                <a:moveTo>
                  <a:pt x="291405" y="0"/>
                </a:moveTo>
                <a:lnTo>
                  <a:pt x="0" y="0"/>
                </a:lnTo>
                <a:lnTo>
                  <a:pt x="0" y="359410"/>
                </a:lnTo>
                <a:lnTo>
                  <a:pt x="2375" y="401320"/>
                </a:lnTo>
                <a:lnTo>
                  <a:pt x="15792" y="444500"/>
                </a:lnTo>
                <a:lnTo>
                  <a:pt x="39556" y="480060"/>
                </a:lnTo>
                <a:lnTo>
                  <a:pt x="73264" y="505460"/>
                </a:lnTo>
                <a:lnTo>
                  <a:pt x="116440" y="519430"/>
                </a:lnTo>
                <a:lnTo>
                  <a:pt x="291608" y="519430"/>
                </a:lnTo>
                <a:lnTo>
                  <a:pt x="291608" y="411480"/>
                </a:lnTo>
                <a:lnTo>
                  <a:pt x="114820" y="411480"/>
                </a:lnTo>
                <a:lnTo>
                  <a:pt x="101262" y="408940"/>
                </a:lnTo>
                <a:lnTo>
                  <a:pt x="90190" y="401320"/>
                </a:lnTo>
                <a:lnTo>
                  <a:pt x="82726" y="389890"/>
                </a:lnTo>
                <a:lnTo>
                  <a:pt x="79989" y="377190"/>
                </a:lnTo>
                <a:lnTo>
                  <a:pt x="79989" y="313690"/>
                </a:lnTo>
                <a:lnTo>
                  <a:pt x="291608" y="313690"/>
                </a:lnTo>
                <a:lnTo>
                  <a:pt x="291608" y="205740"/>
                </a:lnTo>
                <a:lnTo>
                  <a:pt x="79989" y="205740"/>
                </a:lnTo>
                <a:lnTo>
                  <a:pt x="79989" y="107950"/>
                </a:lnTo>
                <a:lnTo>
                  <a:pt x="291405" y="107950"/>
                </a:lnTo>
                <a:lnTo>
                  <a:pt x="291405" y="0"/>
                </a:lnTo>
                <a:close/>
              </a:path>
              <a:path w="1881505" h="1052830">
                <a:moveTo>
                  <a:pt x="709781" y="0"/>
                </a:moveTo>
                <a:lnTo>
                  <a:pt x="479763" y="0"/>
                </a:lnTo>
                <a:lnTo>
                  <a:pt x="477710" y="1270"/>
                </a:lnTo>
                <a:lnTo>
                  <a:pt x="441526" y="11430"/>
                </a:lnTo>
                <a:lnTo>
                  <a:pt x="388860" y="57150"/>
                </a:lnTo>
                <a:lnTo>
                  <a:pt x="362858" y="124460"/>
                </a:lnTo>
                <a:lnTo>
                  <a:pt x="360003" y="161290"/>
                </a:lnTo>
                <a:lnTo>
                  <a:pt x="363991" y="198120"/>
                </a:lnTo>
                <a:lnTo>
                  <a:pt x="392733" y="262890"/>
                </a:lnTo>
                <a:lnTo>
                  <a:pt x="449555" y="306070"/>
                </a:lnTo>
                <a:lnTo>
                  <a:pt x="488645" y="313690"/>
                </a:lnTo>
                <a:lnTo>
                  <a:pt x="594961" y="313690"/>
                </a:lnTo>
                <a:lnTo>
                  <a:pt x="614512" y="317500"/>
                </a:lnTo>
                <a:lnTo>
                  <a:pt x="630475" y="328930"/>
                </a:lnTo>
                <a:lnTo>
                  <a:pt x="641236" y="344170"/>
                </a:lnTo>
                <a:lnTo>
                  <a:pt x="645182" y="363220"/>
                </a:lnTo>
                <a:lnTo>
                  <a:pt x="641236" y="382270"/>
                </a:lnTo>
                <a:lnTo>
                  <a:pt x="630475" y="397510"/>
                </a:lnTo>
                <a:lnTo>
                  <a:pt x="614512" y="408940"/>
                </a:lnTo>
                <a:lnTo>
                  <a:pt x="594961" y="412750"/>
                </a:lnTo>
                <a:lnTo>
                  <a:pt x="373420" y="412750"/>
                </a:lnTo>
                <a:lnTo>
                  <a:pt x="373420" y="519430"/>
                </a:lnTo>
                <a:lnTo>
                  <a:pt x="609946" y="519430"/>
                </a:lnTo>
                <a:lnTo>
                  <a:pt x="643033" y="510540"/>
                </a:lnTo>
                <a:lnTo>
                  <a:pt x="692046" y="472440"/>
                </a:lnTo>
                <a:lnTo>
                  <a:pt x="723772" y="403860"/>
                </a:lnTo>
                <a:lnTo>
                  <a:pt x="727751" y="359410"/>
                </a:lnTo>
                <a:lnTo>
                  <a:pt x="721729" y="314960"/>
                </a:lnTo>
                <a:lnTo>
                  <a:pt x="705513" y="273050"/>
                </a:lnTo>
                <a:lnTo>
                  <a:pt x="678914" y="238760"/>
                </a:lnTo>
                <a:lnTo>
                  <a:pt x="641739" y="214630"/>
                </a:lnTo>
                <a:lnTo>
                  <a:pt x="641536" y="214630"/>
                </a:lnTo>
                <a:lnTo>
                  <a:pt x="609826" y="208280"/>
                </a:lnTo>
                <a:lnTo>
                  <a:pt x="569647" y="205740"/>
                </a:lnTo>
                <a:lnTo>
                  <a:pt x="492898" y="205740"/>
                </a:lnTo>
                <a:lnTo>
                  <a:pt x="473283" y="201930"/>
                </a:lnTo>
                <a:lnTo>
                  <a:pt x="457181" y="191770"/>
                </a:lnTo>
                <a:lnTo>
                  <a:pt x="446280" y="176530"/>
                </a:lnTo>
                <a:lnTo>
                  <a:pt x="442271" y="157480"/>
                </a:lnTo>
                <a:lnTo>
                  <a:pt x="446280" y="138430"/>
                </a:lnTo>
                <a:lnTo>
                  <a:pt x="457181" y="121920"/>
                </a:lnTo>
                <a:lnTo>
                  <a:pt x="473283" y="111760"/>
                </a:lnTo>
                <a:lnTo>
                  <a:pt x="492898" y="107950"/>
                </a:lnTo>
                <a:lnTo>
                  <a:pt x="540689" y="106680"/>
                </a:lnTo>
                <a:lnTo>
                  <a:pt x="709781" y="106680"/>
                </a:lnTo>
                <a:lnTo>
                  <a:pt x="709781" y="0"/>
                </a:lnTo>
                <a:close/>
              </a:path>
              <a:path w="1881505" h="1052830">
                <a:moveTo>
                  <a:pt x="1468572" y="0"/>
                </a:moveTo>
                <a:lnTo>
                  <a:pt x="1177167" y="0"/>
                </a:lnTo>
                <a:lnTo>
                  <a:pt x="1177167" y="359410"/>
                </a:lnTo>
                <a:lnTo>
                  <a:pt x="1179588" y="401320"/>
                </a:lnTo>
                <a:lnTo>
                  <a:pt x="1179661" y="402590"/>
                </a:lnTo>
                <a:lnTo>
                  <a:pt x="1193335" y="445770"/>
                </a:lnTo>
                <a:lnTo>
                  <a:pt x="1217336" y="480060"/>
                </a:lnTo>
                <a:lnTo>
                  <a:pt x="1251106" y="505460"/>
                </a:lnTo>
                <a:lnTo>
                  <a:pt x="1294012" y="519430"/>
                </a:lnTo>
                <a:lnTo>
                  <a:pt x="1468771" y="519430"/>
                </a:lnTo>
                <a:lnTo>
                  <a:pt x="1468771" y="411480"/>
                </a:lnTo>
                <a:lnTo>
                  <a:pt x="1292190" y="411480"/>
                </a:lnTo>
                <a:lnTo>
                  <a:pt x="1278627" y="408940"/>
                </a:lnTo>
                <a:lnTo>
                  <a:pt x="1267554" y="401320"/>
                </a:lnTo>
                <a:lnTo>
                  <a:pt x="1260090" y="389890"/>
                </a:lnTo>
                <a:lnTo>
                  <a:pt x="1257353" y="377190"/>
                </a:lnTo>
                <a:lnTo>
                  <a:pt x="1257353" y="313690"/>
                </a:lnTo>
                <a:lnTo>
                  <a:pt x="1468970" y="313690"/>
                </a:lnTo>
                <a:lnTo>
                  <a:pt x="1468970" y="205740"/>
                </a:lnTo>
                <a:lnTo>
                  <a:pt x="1257762" y="205740"/>
                </a:lnTo>
                <a:lnTo>
                  <a:pt x="1257762" y="200660"/>
                </a:lnTo>
                <a:lnTo>
                  <a:pt x="1257353" y="200660"/>
                </a:lnTo>
                <a:lnTo>
                  <a:pt x="1257353" y="107950"/>
                </a:lnTo>
                <a:lnTo>
                  <a:pt x="1468572" y="107950"/>
                </a:lnTo>
                <a:lnTo>
                  <a:pt x="1468572" y="0"/>
                </a:lnTo>
                <a:close/>
              </a:path>
              <a:path w="1881505" h="1052830">
                <a:moveTo>
                  <a:pt x="1711041" y="130810"/>
                </a:moveTo>
                <a:lnTo>
                  <a:pt x="1624703" y="130810"/>
                </a:lnTo>
                <a:lnTo>
                  <a:pt x="1740742" y="491490"/>
                </a:lnTo>
                <a:lnTo>
                  <a:pt x="1746423" y="501650"/>
                </a:lnTo>
                <a:lnTo>
                  <a:pt x="1755089" y="510540"/>
                </a:lnTo>
                <a:lnTo>
                  <a:pt x="1765997" y="516890"/>
                </a:lnTo>
                <a:lnTo>
                  <a:pt x="1778405" y="519430"/>
                </a:lnTo>
                <a:lnTo>
                  <a:pt x="1881481" y="519430"/>
                </a:lnTo>
                <a:lnTo>
                  <a:pt x="1881481" y="405130"/>
                </a:lnTo>
                <a:lnTo>
                  <a:pt x="1799263" y="405130"/>
                </a:lnTo>
                <a:lnTo>
                  <a:pt x="1711041" y="130810"/>
                </a:lnTo>
                <a:close/>
              </a:path>
              <a:path w="1881505" h="1052830">
                <a:moveTo>
                  <a:pt x="1881481" y="0"/>
                </a:moveTo>
                <a:lnTo>
                  <a:pt x="1799263" y="0"/>
                </a:lnTo>
                <a:lnTo>
                  <a:pt x="1799263" y="405130"/>
                </a:lnTo>
                <a:lnTo>
                  <a:pt x="1881481" y="405130"/>
                </a:lnTo>
                <a:lnTo>
                  <a:pt x="1881481" y="0"/>
                </a:lnTo>
                <a:close/>
              </a:path>
              <a:path w="1881505" h="1052830">
                <a:moveTo>
                  <a:pt x="709781" y="106680"/>
                </a:moveTo>
                <a:lnTo>
                  <a:pt x="540689" y="106680"/>
                </a:lnTo>
                <a:lnTo>
                  <a:pt x="709781" y="107950"/>
                </a:lnTo>
                <a:lnTo>
                  <a:pt x="709781" y="106680"/>
                </a:lnTo>
                <a:close/>
              </a:path>
              <a:path w="1881505" h="1052830">
                <a:moveTo>
                  <a:pt x="1102845" y="0"/>
                </a:moveTo>
                <a:lnTo>
                  <a:pt x="784506" y="0"/>
                </a:lnTo>
                <a:lnTo>
                  <a:pt x="784506" y="107950"/>
                </a:lnTo>
                <a:lnTo>
                  <a:pt x="1102845" y="107950"/>
                </a:lnTo>
                <a:lnTo>
                  <a:pt x="110284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55183FC5-D501-8190-922D-FB60F5E8215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3862050" y="3530600"/>
            <a:ext cx="1219200" cy="12096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42DAD1E-F53E-191F-1A69-EF2F6E1B1F2F}"/>
              </a:ext>
            </a:extLst>
          </p:cNvPr>
          <p:cNvSpPr txBox="1"/>
          <p:nvPr/>
        </p:nvSpPr>
        <p:spPr>
          <a:xfrm>
            <a:off x="831850" y="813384"/>
            <a:ext cx="8915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/>
                </a:solidFill>
                <a:latin typeface="Geologica" pitchFamily="2" charset="0"/>
              </a:rPr>
              <a:t>Service Department</a:t>
            </a:r>
            <a:endParaRPr lang="ru-RU" sz="4800" dirty="0">
              <a:solidFill>
                <a:schemeClr val="bg1"/>
              </a:solidFill>
              <a:latin typeface="Geologica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B92F02-AF9F-B8D6-A966-75AFB724CFC5}"/>
              </a:ext>
            </a:extLst>
          </p:cNvPr>
          <p:cNvSpPr txBox="1"/>
          <p:nvPr/>
        </p:nvSpPr>
        <p:spPr>
          <a:xfrm>
            <a:off x="2536080" y="3563539"/>
            <a:ext cx="400621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Onest" pitchFamily="2" charset="0"/>
              </a:rPr>
              <a:t>Technical support and consultations on</a:t>
            </a:r>
            <a:r>
              <a:rPr lang="ru-RU" sz="2000" dirty="0">
                <a:solidFill>
                  <a:schemeClr val="bg1"/>
                </a:solidFill>
                <a:latin typeface="Onest" pitchFamily="2" charset="0"/>
              </a:rPr>
              <a:t> </a:t>
            </a:r>
            <a:r>
              <a:rPr lang="en-US" sz="2000" dirty="0">
                <a:solidFill>
                  <a:schemeClr val="bg1"/>
                </a:solidFill>
                <a:latin typeface="Onest" pitchFamily="2" charset="0"/>
              </a:rPr>
              <a:t>product </a:t>
            </a:r>
            <a:endParaRPr lang="ru-RU" sz="2000" dirty="0">
              <a:solidFill>
                <a:schemeClr val="bg1"/>
              </a:solidFill>
              <a:latin typeface="Onest" pitchFamily="2" charset="0"/>
            </a:endParaRPr>
          </a:p>
          <a:p>
            <a:r>
              <a:rPr lang="en-US" sz="2000" dirty="0">
                <a:solidFill>
                  <a:schemeClr val="bg1"/>
                </a:solidFill>
                <a:latin typeface="Onest" pitchFamily="2" charset="0"/>
              </a:rPr>
              <a:t>usage and maintenance</a:t>
            </a:r>
            <a:endParaRPr lang="ru-RU" sz="2000" dirty="0">
              <a:solidFill>
                <a:schemeClr val="bg1"/>
              </a:solidFill>
              <a:latin typeface="Onest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2C5C6A-27A0-C975-B1DB-C0E968485BB9}"/>
              </a:ext>
            </a:extLst>
          </p:cNvPr>
          <p:cNvSpPr txBox="1"/>
          <p:nvPr/>
        </p:nvSpPr>
        <p:spPr>
          <a:xfrm>
            <a:off x="8907419" y="3563539"/>
            <a:ext cx="400621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Onest" pitchFamily="2" charset="0"/>
              </a:rPr>
              <a:t>Warranty and post</a:t>
            </a:r>
            <a:r>
              <a:rPr lang="ru-RU" sz="2000" dirty="0">
                <a:solidFill>
                  <a:schemeClr val="bg1"/>
                </a:solidFill>
                <a:latin typeface="Onest" pitchFamily="2" charset="0"/>
              </a:rPr>
              <a:t>-</a:t>
            </a:r>
            <a:endParaRPr lang="en-US" sz="2000" dirty="0">
              <a:solidFill>
                <a:schemeClr val="bg1"/>
              </a:solidFill>
              <a:latin typeface="Onest" pitchFamily="2" charset="0"/>
            </a:endParaRPr>
          </a:p>
          <a:p>
            <a:r>
              <a:rPr lang="en-US" sz="2000" dirty="0">
                <a:solidFill>
                  <a:schemeClr val="bg1"/>
                </a:solidFill>
                <a:latin typeface="Onest" pitchFamily="2" charset="0"/>
              </a:rPr>
              <a:t>warranty servicing </a:t>
            </a:r>
          </a:p>
          <a:p>
            <a:r>
              <a:rPr lang="en-US" sz="2000" dirty="0">
                <a:solidFill>
                  <a:schemeClr val="bg1"/>
                </a:solidFill>
                <a:latin typeface="Onest" pitchFamily="2" charset="0"/>
              </a:rPr>
              <a:t>of products</a:t>
            </a:r>
            <a:endParaRPr lang="ru-RU" sz="2000" dirty="0">
              <a:solidFill>
                <a:schemeClr val="bg1"/>
              </a:solidFill>
              <a:latin typeface="Onest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BE2C8C8-D9B5-BD12-7434-5FE5824ABDC1}"/>
              </a:ext>
            </a:extLst>
          </p:cNvPr>
          <p:cNvSpPr txBox="1"/>
          <p:nvPr/>
        </p:nvSpPr>
        <p:spPr>
          <a:xfrm>
            <a:off x="15495721" y="3563539"/>
            <a:ext cx="400621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Onest" pitchFamily="2" charset="0"/>
              </a:rPr>
              <a:t>Dispatch of a specialist </a:t>
            </a:r>
          </a:p>
          <a:p>
            <a:r>
              <a:rPr lang="en-US" sz="2000" dirty="0">
                <a:solidFill>
                  <a:schemeClr val="bg1"/>
                </a:solidFill>
                <a:latin typeface="Onest" pitchFamily="2" charset="0"/>
              </a:rPr>
              <a:t>for installation </a:t>
            </a:r>
          </a:p>
          <a:p>
            <a:r>
              <a:rPr lang="en-US" sz="2000" dirty="0">
                <a:solidFill>
                  <a:schemeClr val="bg1"/>
                </a:solidFill>
                <a:latin typeface="Onest" pitchFamily="2" charset="0"/>
              </a:rPr>
              <a:t>and commissioning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0104100" cy="11308715"/>
          </a:xfrm>
          <a:custGeom>
            <a:avLst/>
            <a:gdLst/>
            <a:ahLst/>
            <a:cxnLst/>
            <a:rect l="l" t="t" r="r" b="b"/>
            <a:pathLst>
              <a:path w="20104100" h="11308715">
                <a:moveTo>
                  <a:pt x="20104099" y="0"/>
                </a:moveTo>
                <a:lnTo>
                  <a:pt x="0" y="0"/>
                </a:lnTo>
                <a:lnTo>
                  <a:pt x="0" y="11308556"/>
                </a:lnTo>
                <a:lnTo>
                  <a:pt x="20104099" y="11308556"/>
                </a:lnTo>
                <a:lnTo>
                  <a:pt x="20104099" y="0"/>
                </a:lnTo>
                <a:close/>
              </a:path>
            </a:pathLst>
          </a:custGeom>
          <a:solidFill>
            <a:srgbClr val="239C9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F6CD5468-A168-828B-33BC-F5F9E2D28EB3}"/>
              </a:ext>
            </a:extLst>
          </p:cNvPr>
          <p:cNvSpPr txBox="1"/>
          <p:nvPr/>
        </p:nvSpPr>
        <p:spPr>
          <a:xfrm rot="16200000">
            <a:off x="8109676" y="5021011"/>
            <a:ext cx="7781301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0" dirty="0">
                <a:solidFill>
                  <a:srgbClr val="45ADA6"/>
                </a:solidFill>
                <a:latin typeface="Geologica Medium" pitchFamily="2" charset="0"/>
              </a:rPr>
              <a:t>YEARS</a:t>
            </a:r>
          </a:p>
          <a:p>
            <a:endParaRPr lang="ru-RU" sz="16000" dirty="0">
              <a:solidFill>
                <a:srgbClr val="45ADA6"/>
              </a:solidFill>
              <a:latin typeface="Geologica Medium" pitchFamily="2" charset="0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0018346" cy="11308556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5341156" y="4436113"/>
            <a:ext cx="4677410" cy="6872605"/>
          </a:xfrm>
          <a:custGeom>
            <a:avLst/>
            <a:gdLst/>
            <a:ahLst/>
            <a:cxnLst/>
            <a:rect l="l" t="t" r="r" b="b"/>
            <a:pathLst>
              <a:path w="4677409" h="6872605">
                <a:moveTo>
                  <a:pt x="2133757" y="0"/>
                </a:moveTo>
                <a:lnTo>
                  <a:pt x="2081902" y="382"/>
                </a:lnTo>
                <a:lnTo>
                  <a:pt x="2030212" y="1529"/>
                </a:lnTo>
                <a:lnTo>
                  <a:pt x="1978686" y="3441"/>
                </a:lnTo>
                <a:lnTo>
                  <a:pt x="1927324" y="6118"/>
                </a:lnTo>
                <a:lnTo>
                  <a:pt x="1876126" y="9560"/>
                </a:lnTo>
                <a:lnTo>
                  <a:pt x="1825092" y="13766"/>
                </a:lnTo>
                <a:lnTo>
                  <a:pt x="1774222" y="18738"/>
                </a:lnTo>
                <a:lnTo>
                  <a:pt x="1723516" y="24474"/>
                </a:lnTo>
                <a:lnTo>
                  <a:pt x="1672973" y="30975"/>
                </a:lnTo>
                <a:lnTo>
                  <a:pt x="1622595" y="38241"/>
                </a:lnTo>
                <a:lnTo>
                  <a:pt x="1572380" y="46272"/>
                </a:lnTo>
                <a:lnTo>
                  <a:pt x="1522330" y="55067"/>
                </a:lnTo>
                <a:lnTo>
                  <a:pt x="1472443" y="64628"/>
                </a:lnTo>
                <a:lnTo>
                  <a:pt x="1422720" y="74953"/>
                </a:lnTo>
                <a:lnTo>
                  <a:pt x="1373161" y="86043"/>
                </a:lnTo>
                <a:lnTo>
                  <a:pt x="1323766" y="97898"/>
                </a:lnTo>
                <a:lnTo>
                  <a:pt x="1274535" y="110517"/>
                </a:lnTo>
                <a:lnTo>
                  <a:pt x="1225467" y="123902"/>
                </a:lnTo>
                <a:lnTo>
                  <a:pt x="1176564" y="138051"/>
                </a:lnTo>
                <a:lnTo>
                  <a:pt x="1127824" y="152965"/>
                </a:lnTo>
                <a:lnTo>
                  <a:pt x="1079248" y="168644"/>
                </a:lnTo>
                <a:lnTo>
                  <a:pt x="1030836" y="185088"/>
                </a:lnTo>
                <a:lnTo>
                  <a:pt x="982587" y="202297"/>
                </a:lnTo>
                <a:lnTo>
                  <a:pt x="934658" y="220225"/>
                </a:lnTo>
                <a:lnTo>
                  <a:pt x="887201" y="238827"/>
                </a:lnTo>
                <a:lnTo>
                  <a:pt x="840219" y="258103"/>
                </a:lnTo>
                <a:lnTo>
                  <a:pt x="793710" y="278052"/>
                </a:lnTo>
                <a:lnTo>
                  <a:pt x="747674" y="298675"/>
                </a:lnTo>
                <a:lnTo>
                  <a:pt x="702112" y="319973"/>
                </a:lnTo>
                <a:lnTo>
                  <a:pt x="657023" y="341944"/>
                </a:lnTo>
                <a:lnTo>
                  <a:pt x="612408" y="364588"/>
                </a:lnTo>
                <a:lnTo>
                  <a:pt x="568266" y="387907"/>
                </a:lnTo>
                <a:lnTo>
                  <a:pt x="524598" y="411899"/>
                </a:lnTo>
                <a:lnTo>
                  <a:pt x="481404" y="436565"/>
                </a:lnTo>
                <a:lnTo>
                  <a:pt x="438683" y="461905"/>
                </a:lnTo>
                <a:lnTo>
                  <a:pt x="396435" y="487918"/>
                </a:lnTo>
                <a:lnTo>
                  <a:pt x="354661" y="514606"/>
                </a:lnTo>
                <a:lnTo>
                  <a:pt x="313360" y="541967"/>
                </a:lnTo>
                <a:lnTo>
                  <a:pt x="272533" y="570001"/>
                </a:lnTo>
                <a:lnTo>
                  <a:pt x="232179" y="598709"/>
                </a:lnTo>
                <a:lnTo>
                  <a:pt x="192299" y="628092"/>
                </a:lnTo>
                <a:lnTo>
                  <a:pt x="152892" y="658147"/>
                </a:lnTo>
                <a:lnTo>
                  <a:pt x="113959" y="688877"/>
                </a:lnTo>
                <a:lnTo>
                  <a:pt x="75499" y="720280"/>
                </a:lnTo>
                <a:lnTo>
                  <a:pt x="37513" y="752356"/>
                </a:lnTo>
                <a:lnTo>
                  <a:pt x="0" y="785106"/>
                </a:lnTo>
                <a:lnTo>
                  <a:pt x="443127" y="1695445"/>
                </a:lnTo>
                <a:lnTo>
                  <a:pt x="479177" y="1659146"/>
                </a:lnTo>
                <a:lnTo>
                  <a:pt x="515926" y="1623914"/>
                </a:lnTo>
                <a:lnTo>
                  <a:pt x="553376" y="1589748"/>
                </a:lnTo>
                <a:lnTo>
                  <a:pt x="591526" y="1556648"/>
                </a:lnTo>
                <a:lnTo>
                  <a:pt x="630375" y="1524616"/>
                </a:lnTo>
                <a:lnTo>
                  <a:pt x="669925" y="1493649"/>
                </a:lnTo>
                <a:lnTo>
                  <a:pt x="710174" y="1463750"/>
                </a:lnTo>
                <a:lnTo>
                  <a:pt x="751124" y="1434917"/>
                </a:lnTo>
                <a:lnTo>
                  <a:pt x="792773" y="1407150"/>
                </a:lnTo>
                <a:lnTo>
                  <a:pt x="835123" y="1380450"/>
                </a:lnTo>
                <a:lnTo>
                  <a:pt x="878172" y="1354817"/>
                </a:lnTo>
                <a:lnTo>
                  <a:pt x="921921" y="1330250"/>
                </a:lnTo>
                <a:lnTo>
                  <a:pt x="966371" y="1306750"/>
                </a:lnTo>
                <a:lnTo>
                  <a:pt x="1011520" y="1284317"/>
                </a:lnTo>
                <a:lnTo>
                  <a:pt x="1057370" y="1262951"/>
                </a:lnTo>
                <a:lnTo>
                  <a:pt x="1103919" y="1242651"/>
                </a:lnTo>
                <a:lnTo>
                  <a:pt x="1151169" y="1223418"/>
                </a:lnTo>
                <a:lnTo>
                  <a:pt x="1199452" y="1205268"/>
                </a:lnTo>
                <a:lnTo>
                  <a:pt x="1247969" y="1188218"/>
                </a:lnTo>
                <a:lnTo>
                  <a:pt x="1296718" y="1172268"/>
                </a:lnTo>
                <a:lnTo>
                  <a:pt x="1345701" y="1157419"/>
                </a:lnTo>
                <a:lnTo>
                  <a:pt x="1394918" y="1143669"/>
                </a:lnTo>
                <a:lnTo>
                  <a:pt x="1444367" y="1131019"/>
                </a:lnTo>
                <a:lnTo>
                  <a:pt x="1494050" y="1119469"/>
                </a:lnTo>
                <a:lnTo>
                  <a:pt x="1543966" y="1109019"/>
                </a:lnTo>
                <a:lnTo>
                  <a:pt x="1594116" y="1099669"/>
                </a:lnTo>
                <a:lnTo>
                  <a:pt x="1644498" y="1091419"/>
                </a:lnTo>
                <a:lnTo>
                  <a:pt x="1695114" y="1084269"/>
                </a:lnTo>
                <a:lnTo>
                  <a:pt x="1745963" y="1078220"/>
                </a:lnTo>
                <a:lnTo>
                  <a:pt x="1797046" y="1073270"/>
                </a:lnTo>
                <a:lnTo>
                  <a:pt x="1848362" y="1069420"/>
                </a:lnTo>
                <a:lnTo>
                  <a:pt x="1899910" y="1066670"/>
                </a:lnTo>
                <a:lnTo>
                  <a:pt x="1951693" y="1065020"/>
                </a:lnTo>
                <a:lnTo>
                  <a:pt x="2003708" y="1064470"/>
                </a:lnTo>
                <a:lnTo>
                  <a:pt x="2063604" y="1065125"/>
                </a:lnTo>
                <a:lnTo>
                  <a:pt x="2122190" y="1067091"/>
                </a:lnTo>
                <a:lnTo>
                  <a:pt x="2179465" y="1070368"/>
                </a:lnTo>
                <a:lnTo>
                  <a:pt x="2235430" y="1074955"/>
                </a:lnTo>
                <a:lnTo>
                  <a:pt x="2290083" y="1080853"/>
                </a:lnTo>
                <a:lnTo>
                  <a:pt x="2343426" y="1088061"/>
                </a:lnTo>
                <a:lnTo>
                  <a:pt x="2395459" y="1096580"/>
                </a:lnTo>
                <a:lnTo>
                  <a:pt x="2446181" y="1106410"/>
                </a:lnTo>
                <a:lnTo>
                  <a:pt x="2495592" y="1117551"/>
                </a:lnTo>
                <a:lnTo>
                  <a:pt x="2543692" y="1130002"/>
                </a:lnTo>
                <a:lnTo>
                  <a:pt x="2590482" y="1143764"/>
                </a:lnTo>
                <a:lnTo>
                  <a:pt x="2635962" y="1158836"/>
                </a:lnTo>
                <a:lnTo>
                  <a:pt x="2680130" y="1175219"/>
                </a:lnTo>
                <a:lnTo>
                  <a:pt x="2722988" y="1192913"/>
                </a:lnTo>
                <a:lnTo>
                  <a:pt x="2764535" y="1211917"/>
                </a:lnTo>
                <a:lnTo>
                  <a:pt x="2804772" y="1232232"/>
                </a:lnTo>
                <a:lnTo>
                  <a:pt x="2843698" y="1253857"/>
                </a:lnTo>
                <a:lnTo>
                  <a:pt x="2881314" y="1276794"/>
                </a:lnTo>
                <a:lnTo>
                  <a:pt x="2917618" y="1301040"/>
                </a:lnTo>
                <a:lnTo>
                  <a:pt x="2952613" y="1326598"/>
                </a:lnTo>
                <a:lnTo>
                  <a:pt x="2986296" y="1353466"/>
                </a:lnTo>
                <a:lnTo>
                  <a:pt x="3022334" y="1384035"/>
                </a:lnTo>
                <a:lnTo>
                  <a:pt x="3056425" y="1415910"/>
                </a:lnTo>
                <a:lnTo>
                  <a:pt x="3088567" y="1449093"/>
                </a:lnTo>
                <a:lnTo>
                  <a:pt x="3118761" y="1483584"/>
                </a:lnTo>
                <a:lnTo>
                  <a:pt x="3147007" y="1519382"/>
                </a:lnTo>
                <a:lnTo>
                  <a:pt x="3173305" y="1556487"/>
                </a:lnTo>
                <a:lnTo>
                  <a:pt x="3197655" y="1594900"/>
                </a:lnTo>
                <a:lnTo>
                  <a:pt x="3220056" y="1634620"/>
                </a:lnTo>
                <a:lnTo>
                  <a:pt x="3240510" y="1675648"/>
                </a:lnTo>
                <a:lnTo>
                  <a:pt x="3259016" y="1717983"/>
                </a:lnTo>
                <a:lnTo>
                  <a:pt x="3275574" y="1761626"/>
                </a:lnTo>
                <a:lnTo>
                  <a:pt x="3290183" y="1806576"/>
                </a:lnTo>
                <a:lnTo>
                  <a:pt x="3302845" y="1852834"/>
                </a:lnTo>
                <a:lnTo>
                  <a:pt x="3313559" y="1900399"/>
                </a:lnTo>
                <a:lnTo>
                  <a:pt x="3322325" y="1949272"/>
                </a:lnTo>
                <a:lnTo>
                  <a:pt x="3329143" y="1999452"/>
                </a:lnTo>
                <a:lnTo>
                  <a:pt x="3334012" y="2050940"/>
                </a:lnTo>
                <a:lnTo>
                  <a:pt x="3336934" y="2103736"/>
                </a:lnTo>
                <a:lnTo>
                  <a:pt x="3337908" y="2157840"/>
                </a:lnTo>
                <a:lnTo>
                  <a:pt x="3337116" y="2204722"/>
                </a:lnTo>
                <a:lnTo>
                  <a:pt x="3334740" y="2251604"/>
                </a:lnTo>
                <a:lnTo>
                  <a:pt x="3330780" y="2298486"/>
                </a:lnTo>
                <a:lnTo>
                  <a:pt x="3325236" y="2345369"/>
                </a:lnTo>
                <a:lnTo>
                  <a:pt x="3318108" y="2392251"/>
                </a:lnTo>
                <a:lnTo>
                  <a:pt x="3309395" y="2439133"/>
                </a:lnTo>
                <a:lnTo>
                  <a:pt x="3299098" y="2486015"/>
                </a:lnTo>
                <a:lnTo>
                  <a:pt x="3287218" y="2532897"/>
                </a:lnTo>
                <a:lnTo>
                  <a:pt x="3273753" y="2579778"/>
                </a:lnTo>
                <a:lnTo>
                  <a:pt x="3258703" y="2626660"/>
                </a:lnTo>
                <a:lnTo>
                  <a:pt x="3242070" y="2673541"/>
                </a:lnTo>
                <a:lnTo>
                  <a:pt x="3223852" y="2720422"/>
                </a:lnTo>
                <a:lnTo>
                  <a:pt x="3204051" y="2767303"/>
                </a:lnTo>
                <a:lnTo>
                  <a:pt x="3182664" y="2814184"/>
                </a:lnTo>
                <a:lnTo>
                  <a:pt x="3159694" y="2861064"/>
                </a:lnTo>
                <a:lnTo>
                  <a:pt x="3140294" y="2897823"/>
                </a:lnTo>
                <a:lnTo>
                  <a:pt x="3119613" y="2935088"/>
                </a:lnTo>
                <a:lnTo>
                  <a:pt x="3097651" y="2972861"/>
                </a:lnTo>
                <a:lnTo>
                  <a:pt x="3074408" y="3011140"/>
                </a:lnTo>
                <a:lnTo>
                  <a:pt x="3049885" y="3049927"/>
                </a:lnTo>
                <a:lnTo>
                  <a:pt x="3024081" y="3089221"/>
                </a:lnTo>
                <a:lnTo>
                  <a:pt x="2996996" y="3129021"/>
                </a:lnTo>
                <a:lnTo>
                  <a:pt x="2968630" y="3169329"/>
                </a:lnTo>
                <a:lnTo>
                  <a:pt x="2938984" y="3210144"/>
                </a:lnTo>
                <a:lnTo>
                  <a:pt x="2908056" y="3251466"/>
                </a:lnTo>
                <a:lnTo>
                  <a:pt x="2875848" y="3293294"/>
                </a:lnTo>
                <a:lnTo>
                  <a:pt x="2842359" y="3335630"/>
                </a:lnTo>
                <a:lnTo>
                  <a:pt x="2807589" y="3378472"/>
                </a:lnTo>
                <a:lnTo>
                  <a:pt x="2771538" y="3421822"/>
                </a:lnTo>
                <a:lnTo>
                  <a:pt x="2734206" y="3465678"/>
                </a:lnTo>
                <a:lnTo>
                  <a:pt x="2695593" y="3510041"/>
                </a:lnTo>
                <a:lnTo>
                  <a:pt x="2655699" y="3554911"/>
                </a:lnTo>
                <a:lnTo>
                  <a:pt x="2614524" y="3600288"/>
                </a:lnTo>
                <a:lnTo>
                  <a:pt x="2572068" y="3646171"/>
                </a:lnTo>
                <a:lnTo>
                  <a:pt x="2516259" y="3704827"/>
                </a:lnTo>
                <a:lnTo>
                  <a:pt x="2458010" y="3765195"/>
                </a:lnTo>
                <a:lnTo>
                  <a:pt x="2397320" y="3827276"/>
                </a:lnTo>
                <a:lnTo>
                  <a:pt x="2334191" y="3891070"/>
                </a:lnTo>
                <a:lnTo>
                  <a:pt x="2268621" y="3956576"/>
                </a:lnTo>
                <a:lnTo>
                  <a:pt x="2200611" y="4023795"/>
                </a:lnTo>
                <a:lnTo>
                  <a:pt x="2130160" y="4092727"/>
                </a:lnTo>
                <a:lnTo>
                  <a:pt x="2057269" y="4163371"/>
                </a:lnTo>
                <a:lnTo>
                  <a:pt x="1981938" y="4235727"/>
                </a:lnTo>
                <a:lnTo>
                  <a:pt x="1904166" y="4309796"/>
                </a:lnTo>
                <a:lnTo>
                  <a:pt x="1823953" y="4385577"/>
                </a:lnTo>
                <a:lnTo>
                  <a:pt x="1741300" y="4463070"/>
                </a:lnTo>
                <a:lnTo>
                  <a:pt x="1612745" y="4582521"/>
                </a:lnTo>
                <a:lnTo>
                  <a:pt x="1478698" y="4705825"/>
                </a:lnTo>
                <a:lnTo>
                  <a:pt x="28899" y="6025577"/>
                </a:lnTo>
                <a:lnTo>
                  <a:pt x="28899" y="6872443"/>
                </a:lnTo>
                <a:lnTo>
                  <a:pt x="4676925" y="6872443"/>
                </a:lnTo>
                <a:lnTo>
                  <a:pt x="4676925" y="5842546"/>
                </a:lnTo>
                <a:lnTo>
                  <a:pt x="1652096" y="5842546"/>
                </a:lnTo>
                <a:lnTo>
                  <a:pt x="2562435" y="4999638"/>
                </a:lnTo>
                <a:lnTo>
                  <a:pt x="2607463" y="4957322"/>
                </a:lnTo>
                <a:lnTo>
                  <a:pt x="2695696" y="4873789"/>
                </a:lnTo>
                <a:lnTo>
                  <a:pt x="2781495" y="4791724"/>
                </a:lnTo>
                <a:lnTo>
                  <a:pt x="2864861" y="4711125"/>
                </a:lnTo>
                <a:lnTo>
                  <a:pt x="2945794" y="4631993"/>
                </a:lnTo>
                <a:lnTo>
                  <a:pt x="3024293" y="4554327"/>
                </a:lnTo>
                <a:lnTo>
                  <a:pt x="3100359" y="4478129"/>
                </a:lnTo>
                <a:lnTo>
                  <a:pt x="3173991" y="4403396"/>
                </a:lnTo>
                <a:lnTo>
                  <a:pt x="3245190" y="4330131"/>
                </a:lnTo>
                <a:lnTo>
                  <a:pt x="3313956" y="4258332"/>
                </a:lnTo>
                <a:lnTo>
                  <a:pt x="3380288" y="4187999"/>
                </a:lnTo>
                <a:lnTo>
                  <a:pt x="3444187" y="4119134"/>
                </a:lnTo>
                <a:lnTo>
                  <a:pt x="3505653" y="4051734"/>
                </a:lnTo>
                <a:lnTo>
                  <a:pt x="3564685" y="3985802"/>
                </a:lnTo>
                <a:lnTo>
                  <a:pt x="3593289" y="3953385"/>
                </a:lnTo>
                <a:lnTo>
                  <a:pt x="3621284" y="3921336"/>
                </a:lnTo>
                <a:lnTo>
                  <a:pt x="3648671" y="3889652"/>
                </a:lnTo>
                <a:lnTo>
                  <a:pt x="3675450" y="3858336"/>
                </a:lnTo>
                <a:lnTo>
                  <a:pt x="3701621" y="3827386"/>
                </a:lnTo>
                <a:lnTo>
                  <a:pt x="3727183" y="3796803"/>
                </a:lnTo>
                <a:lnTo>
                  <a:pt x="3790132" y="3720382"/>
                </a:lnTo>
                <a:lnTo>
                  <a:pt x="3827053" y="3674595"/>
                </a:lnTo>
                <a:lnTo>
                  <a:pt x="3862900" y="3629226"/>
                </a:lnTo>
                <a:lnTo>
                  <a:pt x="3897671" y="3584275"/>
                </a:lnTo>
                <a:lnTo>
                  <a:pt x="3931367" y="3539741"/>
                </a:lnTo>
                <a:lnTo>
                  <a:pt x="3963989" y="3495626"/>
                </a:lnTo>
                <a:lnTo>
                  <a:pt x="3995535" y="3451928"/>
                </a:lnTo>
                <a:lnTo>
                  <a:pt x="4026007" y="3408649"/>
                </a:lnTo>
                <a:lnTo>
                  <a:pt x="4055404" y="3365787"/>
                </a:lnTo>
                <a:lnTo>
                  <a:pt x="4083726" y="3323343"/>
                </a:lnTo>
                <a:lnTo>
                  <a:pt x="4110974" y="3281317"/>
                </a:lnTo>
                <a:lnTo>
                  <a:pt x="4137146" y="3239709"/>
                </a:lnTo>
                <a:lnTo>
                  <a:pt x="4162244" y="3198519"/>
                </a:lnTo>
                <a:lnTo>
                  <a:pt x="4186267" y="3157747"/>
                </a:lnTo>
                <a:lnTo>
                  <a:pt x="4209216" y="3117392"/>
                </a:lnTo>
                <a:lnTo>
                  <a:pt x="4231089" y="3077456"/>
                </a:lnTo>
                <a:lnTo>
                  <a:pt x="4251888" y="3037937"/>
                </a:lnTo>
                <a:lnTo>
                  <a:pt x="4271613" y="2998837"/>
                </a:lnTo>
                <a:lnTo>
                  <a:pt x="4290262" y="2960154"/>
                </a:lnTo>
                <a:lnTo>
                  <a:pt x="4307837" y="2921890"/>
                </a:lnTo>
                <a:lnTo>
                  <a:pt x="4324337" y="2884043"/>
                </a:lnTo>
                <a:lnTo>
                  <a:pt x="4339763" y="2846614"/>
                </a:lnTo>
                <a:lnTo>
                  <a:pt x="4358463" y="2798433"/>
                </a:lnTo>
                <a:lnTo>
                  <a:pt x="4376030" y="2750218"/>
                </a:lnTo>
                <a:lnTo>
                  <a:pt x="4392463" y="2701969"/>
                </a:lnTo>
                <a:lnTo>
                  <a:pt x="4407763" y="2653687"/>
                </a:lnTo>
                <a:lnTo>
                  <a:pt x="4421930" y="2605372"/>
                </a:lnTo>
                <a:lnTo>
                  <a:pt x="4434963" y="2557023"/>
                </a:lnTo>
                <a:lnTo>
                  <a:pt x="4446863" y="2508640"/>
                </a:lnTo>
                <a:lnTo>
                  <a:pt x="4457629" y="2460224"/>
                </a:lnTo>
                <a:lnTo>
                  <a:pt x="4467262" y="2411775"/>
                </a:lnTo>
                <a:lnTo>
                  <a:pt x="4475762" y="2363292"/>
                </a:lnTo>
                <a:lnTo>
                  <a:pt x="4483128" y="2314776"/>
                </a:lnTo>
                <a:lnTo>
                  <a:pt x="4489361" y="2266226"/>
                </a:lnTo>
                <a:lnTo>
                  <a:pt x="4494461" y="2217643"/>
                </a:lnTo>
                <a:lnTo>
                  <a:pt x="4498428" y="2169026"/>
                </a:lnTo>
                <a:lnTo>
                  <a:pt x="4501261" y="2120376"/>
                </a:lnTo>
                <a:lnTo>
                  <a:pt x="4502961" y="2071692"/>
                </a:lnTo>
                <a:lnTo>
                  <a:pt x="4503527" y="2022975"/>
                </a:lnTo>
                <a:lnTo>
                  <a:pt x="4502920" y="1967694"/>
                </a:lnTo>
                <a:lnTo>
                  <a:pt x="4501099" y="1913070"/>
                </a:lnTo>
                <a:lnTo>
                  <a:pt x="4498064" y="1859103"/>
                </a:lnTo>
                <a:lnTo>
                  <a:pt x="4493815" y="1805792"/>
                </a:lnTo>
                <a:lnTo>
                  <a:pt x="4488351" y="1753138"/>
                </a:lnTo>
                <a:lnTo>
                  <a:pt x="4481674" y="1701141"/>
                </a:lnTo>
                <a:lnTo>
                  <a:pt x="4473782" y="1649801"/>
                </a:lnTo>
                <a:lnTo>
                  <a:pt x="4464677" y="1599117"/>
                </a:lnTo>
                <a:lnTo>
                  <a:pt x="4454357" y="1549090"/>
                </a:lnTo>
                <a:lnTo>
                  <a:pt x="4442823" y="1499720"/>
                </a:lnTo>
                <a:lnTo>
                  <a:pt x="4430075" y="1451006"/>
                </a:lnTo>
                <a:lnTo>
                  <a:pt x="4416113" y="1402950"/>
                </a:lnTo>
                <a:lnTo>
                  <a:pt x="4400937" y="1355550"/>
                </a:lnTo>
                <a:lnTo>
                  <a:pt x="4384547" y="1308806"/>
                </a:lnTo>
                <a:lnTo>
                  <a:pt x="4366942" y="1262720"/>
                </a:lnTo>
                <a:lnTo>
                  <a:pt x="4348124" y="1217290"/>
                </a:lnTo>
                <a:lnTo>
                  <a:pt x="4328091" y="1172517"/>
                </a:lnTo>
                <a:lnTo>
                  <a:pt x="4306844" y="1128401"/>
                </a:lnTo>
                <a:lnTo>
                  <a:pt x="4284383" y="1084942"/>
                </a:lnTo>
                <a:lnTo>
                  <a:pt x="4260707" y="1042139"/>
                </a:lnTo>
                <a:lnTo>
                  <a:pt x="4235818" y="999993"/>
                </a:lnTo>
                <a:lnTo>
                  <a:pt x="4209714" y="958504"/>
                </a:lnTo>
                <a:lnTo>
                  <a:pt x="4182506" y="917335"/>
                </a:lnTo>
                <a:lnTo>
                  <a:pt x="4154303" y="877021"/>
                </a:lnTo>
                <a:lnTo>
                  <a:pt x="4125104" y="837563"/>
                </a:lnTo>
                <a:lnTo>
                  <a:pt x="4094911" y="798961"/>
                </a:lnTo>
                <a:lnTo>
                  <a:pt x="4063722" y="761214"/>
                </a:lnTo>
                <a:lnTo>
                  <a:pt x="4031538" y="724324"/>
                </a:lnTo>
                <a:lnTo>
                  <a:pt x="3998359" y="688289"/>
                </a:lnTo>
                <a:lnTo>
                  <a:pt x="3964185" y="653110"/>
                </a:lnTo>
                <a:lnTo>
                  <a:pt x="3929016" y="618787"/>
                </a:lnTo>
                <a:lnTo>
                  <a:pt x="3892852" y="585319"/>
                </a:lnTo>
                <a:lnTo>
                  <a:pt x="3855692" y="552708"/>
                </a:lnTo>
                <a:lnTo>
                  <a:pt x="3817538" y="520952"/>
                </a:lnTo>
                <a:lnTo>
                  <a:pt x="3778388" y="490052"/>
                </a:lnTo>
                <a:lnTo>
                  <a:pt x="3738243" y="460008"/>
                </a:lnTo>
                <a:lnTo>
                  <a:pt x="3697103" y="430819"/>
                </a:lnTo>
                <a:lnTo>
                  <a:pt x="3654968" y="402487"/>
                </a:lnTo>
                <a:lnTo>
                  <a:pt x="3611838" y="375010"/>
                </a:lnTo>
                <a:lnTo>
                  <a:pt x="3567712" y="348389"/>
                </a:lnTo>
                <a:lnTo>
                  <a:pt x="3522591" y="322624"/>
                </a:lnTo>
                <a:lnTo>
                  <a:pt x="3476475" y="297714"/>
                </a:lnTo>
                <a:lnTo>
                  <a:pt x="3429364" y="273661"/>
                </a:lnTo>
                <a:lnTo>
                  <a:pt x="3381258" y="250463"/>
                </a:lnTo>
                <a:lnTo>
                  <a:pt x="3338571" y="230828"/>
                </a:lnTo>
                <a:lnTo>
                  <a:pt x="3295284" y="211993"/>
                </a:lnTo>
                <a:lnTo>
                  <a:pt x="3251395" y="193960"/>
                </a:lnTo>
                <a:lnTo>
                  <a:pt x="3206905" y="176729"/>
                </a:lnTo>
                <a:lnTo>
                  <a:pt x="3161814" y="160299"/>
                </a:lnTo>
                <a:lnTo>
                  <a:pt x="3116122" y="144670"/>
                </a:lnTo>
                <a:lnTo>
                  <a:pt x="3069828" y="129843"/>
                </a:lnTo>
                <a:lnTo>
                  <a:pt x="3022934" y="115817"/>
                </a:lnTo>
                <a:lnTo>
                  <a:pt x="2975438" y="102592"/>
                </a:lnTo>
                <a:lnTo>
                  <a:pt x="2927341" y="90169"/>
                </a:lnTo>
                <a:lnTo>
                  <a:pt x="2878643" y="78548"/>
                </a:lnTo>
                <a:lnTo>
                  <a:pt x="2829344" y="67728"/>
                </a:lnTo>
                <a:lnTo>
                  <a:pt x="2779444" y="57709"/>
                </a:lnTo>
                <a:lnTo>
                  <a:pt x="2728942" y="48492"/>
                </a:lnTo>
                <a:lnTo>
                  <a:pt x="2677840" y="40076"/>
                </a:lnTo>
                <a:lnTo>
                  <a:pt x="2626136" y="32461"/>
                </a:lnTo>
                <a:lnTo>
                  <a:pt x="2573832" y="25648"/>
                </a:lnTo>
                <a:lnTo>
                  <a:pt x="2520926" y="19637"/>
                </a:lnTo>
                <a:lnTo>
                  <a:pt x="2467419" y="14427"/>
                </a:lnTo>
                <a:lnTo>
                  <a:pt x="2413311" y="10019"/>
                </a:lnTo>
                <a:lnTo>
                  <a:pt x="2358602" y="6412"/>
                </a:lnTo>
                <a:lnTo>
                  <a:pt x="2303293" y="3606"/>
                </a:lnTo>
                <a:lnTo>
                  <a:pt x="2247382" y="1603"/>
                </a:lnTo>
                <a:lnTo>
                  <a:pt x="2190870" y="400"/>
                </a:lnTo>
                <a:lnTo>
                  <a:pt x="2133757" y="0"/>
                </a:lnTo>
                <a:close/>
              </a:path>
            </a:pathLst>
          </a:custGeom>
          <a:solidFill>
            <a:srgbClr val="FFFFFF">
              <a:alpha val="14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1131074" y="3638741"/>
            <a:ext cx="977265" cy="535305"/>
          </a:xfrm>
          <a:custGeom>
            <a:avLst/>
            <a:gdLst/>
            <a:ahLst/>
            <a:cxnLst/>
            <a:rect l="l" t="t" r="r" b="b"/>
            <a:pathLst>
              <a:path w="977265" h="535304">
                <a:moveTo>
                  <a:pt x="261667" y="0"/>
                </a:moveTo>
                <a:lnTo>
                  <a:pt x="206787" y="4947"/>
                </a:lnTo>
                <a:lnTo>
                  <a:pt x="156487" y="19789"/>
                </a:lnTo>
                <a:lnTo>
                  <a:pt x="111960" y="43702"/>
                </a:lnTo>
                <a:lnTo>
                  <a:pt x="73662" y="75861"/>
                </a:lnTo>
                <a:lnTo>
                  <a:pt x="42420" y="114983"/>
                </a:lnTo>
                <a:lnTo>
                  <a:pt x="19057" y="160518"/>
                </a:lnTo>
                <a:lnTo>
                  <a:pt x="4764" y="211276"/>
                </a:lnTo>
                <a:lnTo>
                  <a:pt x="0" y="266798"/>
                </a:lnTo>
                <a:lnTo>
                  <a:pt x="2015" y="305690"/>
                </a:lnTo>
                <a:lnTo>
                  <a:pt x="18140" y="376055"/>
                </a:lnTo>
                <a:lnTo>
                  <a:pt x="50024" y="436089"/>
                </a:lnTo>
                <a:lnTo>
                  <a:pt x="95468" y="483182"/>
                </a:lnTo>
                <a:lnTo>
                  <a:pt x="153922" y="516302"/>
                </a:lnTo>
                <a:lnTo>
                  <a:pt x="223187" y="532977"/>
                </a:lnTo>
                <a:lnTo>
                  <a:pt x="261667" y="535062"/>
                </a:lnTo>
                <a:lnTo>
                  <a:pt x="287412" y="534191"/>
                </a:lnTo>
                <a:lnTo>
                  <a:pt x="336154" y="527228"/>
                </a:lnTo>
                <a:lnTo>
                  <a:pt x="381460" y="513119"/>
                </a:lnTo>
                <a:lnTo>
                  <a:pt x="418112" y="494016"/>
                </a:lnTo>
                <a:lnTo>
                  <a:pt x="270462" y="494016"/>
                </a:lnTo>
                <a:lnTo>
                  <a:pt x="237135" y="492344"/>
                </a:lnTo>
                <a:lnTo>
                  <a:pt x="177216" y="478967"/>
                </a:lnTo>
                <a:lnTo>
                  <a:pt x="126596" y="452397"/>
                </a:lnTo>
                <a:lnTo>
                  <a:pt x="87199" y="413734"/>
                </a:lnTo>
                <a:lnTo>
                  <a:pt x="59644" y="363137"/>
                </a:lnTo>
                <a:lnTo>
                  <a:pt x="45718" y="301568"/>
                </a:lnTo>
                <a:lnTo>
                  <a:pt x="43977" y="266798"/>
                </a:lnTo>
                <a:lnTo>
                  <a:pt x="44962" y="241258"/>
                </a:lnTo>
                <a:lnTo>
                  <a:pt x="52841" y="194166"/>
                </a:lnTo>
                <a:lnTo>
                  <a:pt x="68440" y="152501"/>
                </a:lnTo>
                <a:lnTo>
                  <a:pt x="90795" y="116953"/>
                </a:lnTo>
                <a:lnTo>
                  <a:pt x="119816" y="87543"/>
                </a:lnTo>
                <a:lnTo>
                  <a:pt x="154815" y="64821"/>
                </a:lnTo>
                <a:lnTo>
                  <a:pt x="195517" y="49177"/>
                </a:lnTo>
                <a:lnTo>
                  <a:pt x="240961" y="41297"/>
                </a:lnTo>
                <a:lnTo>
                  <a:pt x="265332" y="40312"/>
                </a:lnTo>
                <a:lnTo>
                  <a:pt x="413552" y="40312"/>
                </a:lnTo>
                <a:lnTo>
                  <a:pt x="412016" y="39167"/>
                </a:lnTo>
                <a:lnTo>
                  <a:pt x="376467" y="20477"/>
                </a:lnTo>
                <a:lnTo>
                  <a:pt x="334642" y="7421"/>
                </a:lnTo>
                <a:lnTo>
                  <a:pt x="287366" y="824"/>
                </a:lnTo>
                <a:lnTo>
                  <a:pt x="261667" y="0"/>
                </a:lnTo>
                <a:close/>
              </a:path>
              <a:path w="977265" h="535304">
                <a:moveTo>
                  <a:pt x="422919" y="439777"/>
                </a:moveTo>
                <a:lnTo>
                  <a:pt x="388561" y="464697"/>
                </a:lnTo>
                <a:lnTo>
                  <a:pt x="351455" y="481555"/>
                </a:lnTo>
                <a:lnTo>
                  <a:pt x="312150" y="490901"/>
                </a:lnTo>
                <a:lnTo>
                  <a:pt x="270462" y="494016"/>
                </a:lnTo>
                <a:lnTo>
                  <a:pt x="418112" y="494016"/>
                </a:lnTo>
                <a:lnTo>
                  <a:pt x="423606" y="490763"/>
                </a:lnTo>
                <a:lnTo>
                  <a:pt x="443441" y="476425"/>
                </a:lnTo>
                <a:lnTo>
                  <a:pt x="422919" y="439777"/>
                </a:lnTo>
                <a:close/>
              </a:path>
              <a:path w="977265" h="535304">
                <a:moveTo>
                  <a:pt x="413552" y="40312"/>
                </a:moveTo>
                <a:lnTo>
                  <a:pt x="265332" y="40312"/>
                </a:lnTo>
                <a:lnTo>
                  <a:pt x="285603" y="41000"/>
                </a:lnTo>
                <a:lnTo>
                  <a:pt x="305004" y="43061"/>
                </a:lnTo>
                <a:lnTo>
                  <a:pt x="357937" y="57537"/>
                </a:lnTo>
                <a:lnTo>
                  <a:pt x="402396" y="85023"/>
                </a:lnTo>
                <a:lnTo>
                  <a:pt x="427316" y="50574"/>
                </a:lnTo>
                <a:lnTo>
                  <a:pt x="413552" y="40312"/>
                </a:lnTo>
                <a:close/>
              </a:path>
              <a:path w="977265" h="535304">
                <a:moveTo>
                  <a:pt x="710623" y="0"/>
                </a:moveTo>
                <a:lnTo>
                  <a:pt x="682383" y="1282"/>
                </a:lnTo>
                <a:lnTo>
                  <a:pt x="682724" y="1282"/>
                </a:lnTo>
                <a:lnTo>
                  <a:pt x="655462" y="5130"/>
                </a:lnTo>
                <a:lnTo>
                  <a:pt x="655735" y="5130"/>
                </a:lnTo>
                <a:lnTo>
                  <a:pt x="630295" y="11338"/>
                </a:lnTo>
                <a:lnTo>
                  <a:pt x="605443" y="20156"/>
                </a:lnTo>
                <a:lnTo>
                  <a:pt x="560091" y="44344"/>
                </a:lnTo>
                <a:lnTo>
                  <a:pt x="520786" y="76594"/>
                </a:lnTo>
                <a:lnTo>
                  <a:pt x="488811" y="115991"/>
                </a:lnTo>
                <a:lnTo>
                  <a:pt x="464714" y="161618"/>
                </a:lnTo>
                <a:lnTo>
                  <a:pt x="449597" y="212467"/>
                </a:lnTo>
                <a:lnTo>
                  <a:pt x="444558" y="267531"/>
                </a:lnTo>
                <a:lnTo>
                  <a:pt x="445818" y="295429"/>
                </a:lnTo>
                <a:lnTo>
                  <a:pt x="455896" y="348202"/>
                </a:lnTo>
                <a:lnTo>
                  <a:pt x="475778" y="396669"/>
                </a:lnTo>
                <a:lnTo>
                  <a:pt x="503813" y="439181"/>
                </a:lnTo>
                <a:lnTo>
                  <a:pt x="539682" y="475257"/>
                </a:lnTo>
                <a:lnTo>
                  <a:pt x="582011" y="503659"/>
                </a:lnTo>
                <a:lnTo>
                  <a:pt x="630295" y="523724"/>
                </a:lnTo>
                <a:lnTo>
                  <a:pt x="682885" y="533802"/>
                </a:lnTo>
                <a:lnTo>
                  <a:pt x="710623" y="535062"/>
                </a:lnTo>
                <a:lnTo>
                  <a:pt x="738178" y="533802"/>
                </a:lnTo>
                <a:lnTo>
                  <a:pt x="790401" y="523724"/>
                </a:lnTo>
                <a:lnTo>
                  <a:pt x="838502" y="503659"/>
                </a:lnTo>
                <a:lnTo>
                  <a:pt x="854496" y="494016"/>
                </a:lnTo>
                <a:lnTo>
                  <a:pt x="710623" y="494016"/>
                </a:lnTo>
                <a:lnTo>
                  <a:pt x="680526" y="492252"/>
                </a:lnTo>
                <a:lnTo>
                  <a:pt x="624454" y="478143"/>
                </a:lnTo>
                <a:lnTo>
                  <a:pt x="574636" y="450267"/>
                </a:lnTo>
                <a:lnTo>
                  <a:pt x="534506" y="410687"/>
                </a:lnTo>
                <a:lnTo>
                  <a:pt x="505312" y="360250"/>
                </a:lnTo>
                <a:lnTo>
                  <a:pt x="490391" y="300537"/>
                </a:lnTo>
                <a:lnTo>
                  <a:pt x="488535" y="267531"/>
                </a:lnTo>
                <a:lnTo>
                  <a:pt x="489612" y="242495"/>
                </a:lnTo>
                <a:lnTo>
                  <a:pt x="492842" y="218697"/>
                </a:lnTo>
                <a:lnTo>
                  <a:pt x="498225" y="196136"/>
                </a:lnTo>
                <a:lnTo>
                  <a:pt x="505703" y="174971"/>
                </a:lnTo>
                <a:lnTo>
                  <a:pt x="505760" y="174811"/>
                </a:lnTo>
                <a:lnTo>
                  <a:pt x="526283" y="136056"/>
                </a:lnTo>
                <a:lnTo>
                  <a:pt x="553403" y="103347"/>
                </a:lnTo>
                <a:lnTo>
                  <a:pt x="586295" y="76778"/>
                </a:lnTo>
                <a:lnTo>
                  <a:pt x="624133" y="57171"/>
                </a:lnTo>
                <a:lnTo>
                  <a:pt x="665911" y="45077"/>
                </a:lnTo>
                <a:lnTo>
                  <a:pt x="710623" y="41045"/>
                </a:lnTo>
                <a:lnTo>
                  <a:pt x="853770" y="41045"/>
                </a:lnTo>
                <a:lnTo>
                  <a:pt x="838502" y="31792"/>
                </a:lnTo>
                <a:lnTo>
                  <a:pt x="815070" y="20522"/>
                </a:lnTo>
                <a:lnTo>
                  <a:pt x="790401" y="11544"/>
                </a:lnTo>
                <a:lnTo>
                  <a:pt x="764770" y="5130"/>
                </a:lnTo>
                <a:lnTo>
                  <a:pt x="738178" y="1282"/>
                </a:lnTo>
                <a:lnTo>
                  <a:pt x="710623" y="0"/>
                </a:lnTo>
                <a:close/>
              </a:path>
              <a:path w="977265" h="535304">
                <a:moveTo>
                  <a:pt x="853770" y="41045"/>
                </a:moveTo>
                <a:lnTo>
                  <a:pt x="710623" y="41045"/>
                </a:lnTo>
                <a:lnTo>
                  <a:pt x="740697" y="42809"/>
                </a:lnTo>
                <a:lnTo>
                  <a:pt x="769352" y="48100"/>
                </a:lnTo>
                <a:lnTo>
                  <a:pt x="822400" y="69264"/>
                </a:lnTo>
                <a:lnTo>
                  <a:pt x="867752" y="103164"/>
                </a:lnTo>
                <a:lnTo>
                  <a:pt x="902659" y="148424"/>
                </a:lnTo>
                <a:lnTo>
                  <a:pt x="925198" y="203671"/>
                </a:lnTo>
                <a:lnTo>
                  <a:pt x="932710" y="267531"/>
                </a:lnTo>
                <a:lnTo>
                  <a:pt x="931634" y="292428"/>
                </a:lnTo>
                <a:lnTo>
                  <a:pt x="923022" y="338788"/>
                </a:lnTo>
                <a:lnTo>
                  <a:pt x="906049" y="380407"/>
                </a:lnTo>
                <a:lnTo>
                  <a:pt x="882228" y="416322"/>
                </a:lnTo>
                <a:lnTo>
                  <a:pt x="852016" y="446075"/>
                </a:lnTo>
                <a:lnTo>
                  <a:pt x="816651" y="468981"/>
                </a:lnTo>
                <a:lnTo>
                  <a:pt x="776590" y="484945"/>
                </a:lnTo>
                <a:lnTo>
                  <a:pt x="733345" y="493008"/>
                </a:lnTo>
                <a:lnTo>
                  <a:pt x="710623" y="494016"/>
                </a:lnTo>
                <a:lnTo>
                  <a:pt x="854496" y="494016"/>
                </a:lnTo>
                <a:lnTo>
                  <a:pt x="899727" y="458101"/>
                </a:lnTo>
                <a:lnTo>
                  <a:pt x="931978" y="418704"/>
                </a:lnTo>
                <a:lnTo>
                  <a:pt x="956165" y="373077"/>
                </a:lnTo>
                <a:lnTo>
                  <a:pt x="971557" y="322320"/>
                </a:lnTo>
                <a:lnTo>
                  <a:pt x="976688" y="267531"/>
                </a:lnTo>
                <a:lnTo>
                  <a:pt x="975523" y="242495"/>
                </a:lnTo>
                <a:lnTo>
                  <a:pt x="965144" y="187752"/>
                </a:lnTo>
                <a:lnTo>
                  <a:pt x="945079" y="139469"/>
                </a:lnTo>
                <a:lnTo>
                  <a:pt x="916860" y="96773"/>
                </a:lnTo>
                <a:lnTo>
                  <a:pt x="880830" y="60377"/>
                </a:lnTo>
                <a:lnTo>
                  <a:pt x="860422" y="45077"/>
                </a:lnTo>
                <a:lnTo>
                  <a:pt x="853770" y="4104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4" name="object 1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227305" y="3604611"/>
            <a:ext cx="1039241" cy="651510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59139" y="4434420"/>
            <a:ext cx="7067847" cy="5811341"/>
          </a:xfrm>
          <a:prstGeom prst="rect">
            <a:avLst/>
          </a:prstGeom>
        </p:spPr>
      </p:pic>
      <p:sp>
        <p:nvSpPr>
          <p:cNvPr id="18" name="object 18"/>
          <p:cNvSpPr/>
          <p:nvPr/>
        </p:nvSpPr>
        <p:spPr>
          <a:xfrm>
            <a:off x="863848" y="4397772"/>
            <a:ext cx="6851020" cy="5782564"/>
          </a:xfrm>
          <a:custGeom>
            <a:avLst/>
            <a:gdLst/>
            <a:ahLst/>
            <a:cxnLst/>
            <a:rect l="l" t="t" r="r" b="b"/>
            <a:pathLst>
              <a:path w="6911340" h="5654675">
                <a:moveTo>
                  <a:pt x="6649012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5392505"/>
                </a:lnTo>
                <a:lnTo>
                  <a:pt x="4217" y="5439559"/>
                </a:lnTo>
                <a:lnTo>
                  <a:pt x="16377" y="5483846"/>
                </a:lnTo>
                <a:lnTo>
                  <a:pt x="35739" y="5524627"/>
                </a:lnTo>
                <a:lnTo>
                  <a:pt x="61565" y="5561162"/>
                </a:lnTo>
                <a:lnTo>
                  <a:pt x="93115" y="5592712"/>
                </a:lnTo>
                <a:lnTo>
                  <a:pt x="129650" y="5618538"/>
                </a:lnTo>
                <a:lnTo>
                  <a:pt x="170431" y="5637900"/>
                </a:lnTo>
                <a:lnTo>
                  <a:pt x="214718" y="5650060"/>
                </a:lnTo>
                <a:lnTo>
                  <a:pt x="261772" y="5654278"/>
                </a:lnTo>
                <a:lnTo>
                  <a:pt x="6649012" y="5654278"/>
                </a:lnTo>
                <a:lnTo>
                  <a:pt x="6696065" y="5650060"/>
                </a:lnTo>
                <a:lnTo>
                  <a:pt x="6740352" y="5637900"/>
                </a:lnTo>
                <a:lnTo>
                  <a:pt x="6781133" y="5618538"/>
                </a:lnTo>
                <a:lnTo>
                  <a:pt x="6817668" y="5592712"/>
                </a:lnTo>
                <a:lnTo>
                  <a:pt x="6849218" y="5561162"/>
                </a:lnTo>
                <a:lnTo>
                  <a:pt x="6875044" y="5524627"/>
                </a:lnTo>
                <a:lnTo>
                  <a:pt x="6894407" y="5483846"/>
                </a:lnTo>
                <a:lnTo>
                  <a:pt x="6906566" y="5439559"/>
                </a:lnTo>
                <a:lnTo>
                  <a:pt x="6910784" y="5392505"/>
                </a:lnTo>
                <a:lnTo>
                  <a:pt x="6910784" y="261772"/>
                </a:lnTo>
                <a:lnTo>
                  <a:pt x="6906566" y="214718"/>
                </a:lnTo>
                <a:lnTo>
                  <a:pt x="6894407" y="170431"/>
                </a:lnTo>
                <a:lnTo>
                  <a:pt x="6875044" y="129651"/>
                </a:lnTo>
                <a:lnTo>
                  <a:pt x="6849218" y="93116"/>
                </a:lnTo>
                <a:lnTo>
                  <a:pt x="6817668" y="61565"/>
                </a:lnTo>
                <a:lnTo>
                  <a:pt x="6781133" y="35739"/>
                </a:lnTo>
                <a:lnTo>
                  <a:pt x="6740352" y="16377"/>
                </a:lnTo>
                <a:lnTo>
                  <a:pt x="6696065" y="4217"/>
                </a:lnTo>
                <a:lnTo>
                  <a:pt x="6649012" y="0"/>
                </a:lnTo>
                <a:close/>
              </a:path>
            </a:pathLst>
          </a:custGeom>
          <a:solidFill>
            <a:srgbClr val="FFFFFF">
              <a:alpha val="9999"/>
            </a:srgbClr>
          </a:solidFill>
          <a:effectLst>
            <a:glow rad="12700">
              <a:schemeClr val="bg1">
                <a:alpha val="10000"/>
              </a:schemeClr>
            </a:glow>
            <a:outerShdw blurRad="508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9" name="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59139" y="4434420"/>
            <a:ext cx="7067847" cy="2670075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2146017" y="4037686"/>
            <a:ext cx="152508" cy="224600"/>
          </a:xfrm>
          <a:prstGeom prst="rect">
            <a:avLst/>
          </a:prstGeom>
        </p:spPr>
      </p:pic>
      <p:sp>
        <p:nvSpPr>
          <p:cNvPr id="24" name="object 24"/>
          <p:cNvSpPr/>
          <p:nvPr/>
        </p:nvSpPr>
        <p:spPr>
          <a:xfrm>
            <a:off x="17502179" y="3731921"/>
            <a:ext cx="383540" cy="382270"/>
          </a:xfrm>
          <a:custGeom>
            <a:avLst/>
            <a:gdLst/>
            <a:ahLst/>
            <a:cxnLst/>
            <a:rect l="l" t="t" r="r" b="b"/>
            <a:pathLst>
              <a:path w="383540" h="382270">
                <a:moveTo>
                  <a:pt x="377320" y="6162"/>
                </a:moveTo>
                <a:lnTo>
                  <a:pt x="370402" y="1548"/>
                </a:lnTo>
                <a:lnTo>
                  <a:pt x="362524" y="0"/>
                </a:lnTo>
                <a:lnTo>
                  <a:pt x="354641" y="1518"/>
                </a:lnTo>
                <a:lnTo>
                  <a:pt x="347704" y="6105"/>
                </a:lnTo>
                <a:lnTo>
                  <a:pt x="6162" y="346324"/>
                </a:lnTo>
                <a:lnTo>
                  <a:pt x="1548" y="353243"/>
                </a:lnTo>
                <a:lnTo>
                  <a:pt x="0" y="361121"/>
                </a:lnTo>
                <a:lnTo>
                  <a:pt x="1518" y="369004"/>
                </a:lnTo>
                <a:lnTo>
                  <a:pt x="6104" y="375941"/>
                </a:lnTo>
                <a:lnTo>
                  <a:pt x="13023" y="380554"/>
                </a:lnTo>
                <a:lnTo>
                  <a:pt x="20901" y="382103"/>
                </a:lnTo>
                <a:lnTo>
                  <a:pt x="28784" y="380585"/>
                </a:lnTo>
                <a:lnTo>
                  <a:pt x="35721" y="375998"/>
                </a:lnTo>
                <a:lnTo>
                  <a:pt x="377263" y="35778"/>
                </a:lnTo>
                <a:lnTo>
                  <a:pt x="381877" y="28859"/>
                </a:lnTo>
                <a:lnTo>
                  <a:pt x="383425" y="20982"/>
                </a:lnTo>
                <a:lnTo>
                  <a:pt x="381907" y="13099"/>
                </a:lnTo>
                <a:lnTo>
                  <a:pt x="377320" y="61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5" name="object 25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7881586" y="3812334"/>
            <a:ext cx="98538" cy="162595"/>
          </a:xfrm>
          <a:prstGeom prst="rect">
            <a:avLst/>
          </a:prstGeom>
        </p:spPr>
      </p:pic>
      <p:sp>
        <p:nvSpPr>
          <p:cNvPr id="26" name="object 26"/>
          <p:cNvSpPr/>
          <p:nvPr/>
        </p:nvSpPr>
        <p:spPr>
          <a:xfrm>
            <a:off x="18281251" y="3731921"/>
            <a:ext cx="383540" cy="382270"/>
          </a:xfrm>
          <a:custGeom>
            <a:avLst/>
            <a:gdLst/>
            <a:ahLst/>
            <a:cxnLst/>
            <a:rect l="l" t="t" r="r" b="b"/>
            <a:pathLst>
              <a:path w="383540" h="382270">
                <a:moveTo>
                  <a:pt x="6105" y="6162"/>
                </a:moveTo>
                <a:lnTo>
                  <a:pt x="13023" y="1548"/>
                </a:lnTo>
                <a:lnTo>
                  <a:pt x="20901" y="0"/>
                </a:lnTo>
                <a:lnTo>
                  <a:pt x="28784" y="1518"/>
                </a:lnTo>
                <a:lnTo>
                  <a:pt x="35721" y="6105"/>
                </a:lnTo>
                <a:lnTo>
                  <a:pt x="377263" y="346324"/>
                </a:lnTo>
                <a:lnTo>
                  <a:pt x="381877" y="353243"/>
                </a:lnTo>
                <a:lnTo>
                  <a:pt x="383425" y="361121"/>
                </a:lnTo>
                <a:lnTo>
                  <a:pt x="381907" y="369004"/>
                </a:lnTo>
                <a:lnTo>
                  <a:pt x="377320" y="375941"/>
                </a:lnTo>
                <a:lnTo>
                  <a:pt x="370402" y="380554"/>
                </a:lnTo>
                <a:lnTo>
                  <a:pt x="362524" y="382103"/>
                </a:lnTo>
                <a:lnTo>
                  <a:pt x="354641" y="380585"/>
                </a:lnTo>
                <a:lnTo>
                  <a:pt x="347704" y="375998"/>
                </a:lnTo>
                <a:lnTo>
                  <a:pt x="6162" y="35778"/>
                </a:lnTo>
                <a:lnTo>
                  <a:pt x="1548" y="28859"/>
                </a:lnTo>
                <a:lnTo>
                  <a:pt x="0" y="20982"/>
                </a:lnTo>
                <a:lnTo>
                  <a:pt x="1518" y="13099"/>
                </a:lnTo>
                <a:lnTo>
                  <a:pt x="6105" y="61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7" name="object 2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8186627" y="3812334"/>
            <a:ext cx="98538" cy="162595"/>
          </a:xfrm>
          <a:prstGeom prst="rect">
            <a:avLst/>
          </a:prstGeom>
        </p:spPr>
      </p:pic>
      <p:sp>
        <p:nvSpPr>
          <p:cNvPr id="28" name="object 28"/>
          <p:cNvSpPr/>
          <p:nvPr/>
        </p:nvSpPr>
        <p:spPr>
          <a:xfrm>
            <a:off x="11011802" y="3569544"/>
            <a:ext cx="7307580" cy="2959735"/>
          </a:xfrm>
          <a:custGeom>
            <a:avLst/>
            <a:gdLst/>
            <a:ahLst/>
            <a:cxnLst/>
            <a:rect l="l" t="t" r="r" b="b"/>
            <a:pathLst>
              <a:path w="7307580" h="2959734">
                <a:moveTo>
                  <a:pt x="1083525" y="2306040"/>
                </a:moveTo>
                <a:lnTo>
                  <a:pt x="1076058" y="2259711"/>
                </a:lnTo>
                <a:lnTo>
                  <a:pt x="1055243" y="2219464"/>
                </a:lnTo>
                <a:lnTo>
                  <a:pt x="1023505" y="2187740"/>
                </a:lnTo>
                <a:lnTo>
                  <a:pt x="983259" y="2166924"/>
                </a:lnTo>
                <a:lnTo>
                  <a:pt x="936942" y="2159444"/>
                </a:lnTo>
                <a:lnTo>
                  <a:pt x="936929" y="2196096"/>
                </a:lnTo>
                <a:lnTo>
                  <a:pt x="979728" y="2204732"/>
                </a:lnTo>
                <a:lnTo>
                  <a:pt x="1014679" y="2228291"/>
                </a:lnTo>
                <a:lnTo>
                  <a:pt x="1038237" y="2263241"/>
                </a:lnTo>
                <a:lnTo>
                  <a:pt x="1046873" y="2306040"/>
                </a:lnTo>
                <a:lnTo>
                  <a:pt x="1046873" y="2812859"/>
                </a:lnTo>
                <a:lnTo>
                  <a:pt x="1038237" y="2855658"/>
                </a:lnTo>
                <a:lnTo>
                  <a:pt x="1014679" y="2890596"/>
                </a:lnTo>
                <a:lnTo>
                  <a:pt x="979728" y="2914167"/>
                </a:lnTo>
                <a:lnTo>
                  <a:pt x="936929" y="2922803"/>
                </a:lnTo>
                <a:lnTo>
                  <a:pt x="146596" y="2922803"/>
                </a:lnTo>
                <a:lnTo>
                  <a:pt x="103797" y="2914167"/>
                </a:lnTo>
                <a:lnTo>
                  <a:pt x="68846" y="2890596"/>
                </a:lnTo>
                <a:lnTo>
                  <a:pt x="45288" y="2855658"/>
                </a:lnTo>
                <a:lnTo>
                  <a:pt x="36652" y="2812859"/>
                </a:lnTo>
                <a:lnTo>
                  <a:pt x="36652" y="2306040"/>
                </a:lnTo>
                <a:lnTo>
                  <a:pt x="45288" y="2263241"/>
                </a:lnTo>
                <a:lnTo>
                  <a:pt x="68846" y="2228291"/>
                </a:lnTo>
                <a:lnTo>
                  <a:pt x="103797" y="2204732"/>
                </a:lnTo>
                <a:lnTo>
                  <a:pt x="146596" y="2196096"/>
                </a:lnTo>
                <a:lnTo>
                  <a:pt x="936929" y="2196096"/>
                </a:lnTo>
                <a:lnTo>
                  <a:pt x="936929" y="2159444"/>
                </a:lnTo>
                <a:lnTo>
                  <a:pt x="146596" y="2159444"/>
                </a:lnTo>
                <a:lnTo>
                  <a:pt x="100228" y="2166924"/>
                </a:lnTo>
                <a:lnTo>
                  <a:pt x="59982" y="2187740"/>
                </a:lnTo>
                <a:lnTo>
                  <a:pt x="28257" y="2219464"/>
                </a:lnTo>
                <a:lnTo>
                  <a:pt x="7467" y="2259711"/>
                </a:lnTo>
                <a:lnTo>
                  <a:pt x="0" y="2306040"/>
                </a:lnTo>
                <a:lnTo>
                  <a:pt x="0" y="2812859"/>
                </a:lnTo>
                <a:lnTo>
                  <a:pt x="7467" y="2859201"/>
                </a:lnTo>
                <a:lnTo>
                  <a:pt x="28257" y="2899435"/>
                </a:lnTo>
                <a:lnTo>
                  <a:pt x="59982" y="2931172"/>
                </a:lnTo>
                <a:lnTo>
                  <a:pt x="100228" y="2951988"/>
                </a:lnTo>
                <a:lnTo>
                  <a:pt x="146596" y="2959455"/>
                </a:lnTo>
                <a:lnTo>
                  <a:pt x="936929" y="2959455"/>
                </a:lnTo>
                <a:lnTo>
                  <a:pt x="983259" y="2951988"/>
                </a:lnTo>
                <a:lnTo>
                  <a:pt x="1023505" y="2931172"/>
                </a:lnTo>
                <a:lnTo>
                  <a:pt x="1055243" y="2899435"/>
                </a:lnTo>
                <a:lnTo>
                  <a:pt x="1076058" y="2859201"/>
                </a:lnTo>
                <a:lnTo>
                  <a:pt x="1083525" y="2812859"/>
                </a:lnTo>
                <a:lnTo>
                  <a:pt x="1083525" y="2306040"/>
                </a:lnTo>
                <a:close/>
              </a:path>
              <a:path w="7307580" h="2959734">
                <a:moveTo>
                  <a:pt x="7099325" y="293039"/>
                </a:moveTo>
                <a:lnTo>
                  <a:pt x="7097687" y="284886"/>
                </a:lnTo>
                <a:lnTo>
                  <a:pt x="7093191" y="278231"/>
                </a:lnTo>
                <a:lnTo>
                  <a:pt x="7086536" y="273735"/>
                </a:lnTo>
                <a:lnTo>
                  <a:pt x="7078383" y="272097"/>
                </a:lnTo>
                <a:lnTo>
                  <a:pt x="7070230" y="273735"/>
                </a:lnTo>
                <a:lnTo>
                  <a:pt x="7063575" y="278231"/>
                </a:lnTo>
                <a:lnTo>
                  <a:pt x="7059092" y="284886"/>
                </a:lnTo>
                <a:lnTo>
                  <a:pt x="7057441" y="293039"/>
                </a:lnTo>
                <a:lnTo>
                  <a:pt x="7057441" y="700519"/>
                </a:lnTo>
                <a:lnTo>
                  <a:pt x="7059092" y="708672"/>
                </a:lnTo>
                <a:lnTo>
                  <a:pt x="7063575" y="715327"/>
                </a:lnTo>
                <a:lnTo>
                  <a:pt x="7070230" y="719823"/>
                </a:lnTo>
                <a:lnTo>
                  <a:pt x="7078383" y="721461"/>
                </a:lnTo>
                <a:lnTo>
                  <a:pt x="7086536" y="719823"/>
                </a:lnTo>
                <a:lnTo>
                  <a:pt x="7093191" y="715327"/>
                </a:lnTo>
                <a:lnTo>
                  <a:pt x="7097687" y="708672"/>
                </a:lnTo>
                <a:lnTo>
                  <a:pt x="7099325" y="700519"/>
                </a:lnTo>
                <a:lnTo>
                  <a:pt x="7099325" y="293039"/>
                </a:lnTo>
                <a:close/>
              </a:path>
              <a:path w="7307580" h="2959734">
                <a:moveTo>
                  <a:pt x="7307377" y="0"/>
                </a:moveTo>
                <a:lnTo>
                  <a:pt x="7265492" y="0"/>
                </a:lnTo>
                <a:lnTo>
                  <a:pt x="7259294" y="46088"/>
                </a:lnTo>
                <a:lnTo>
                  <a:pt x="7241819" y="87503"/>
                </a:lnTo>
                <a:lnTo>
                  <a:pt x="7214717" y="122593"/>
                </a:lnTo>
                <a:lnTo>
                  <a:pt x="7179627" y="149707"/>
                </a:lnTo>
                <a:lnTo>
                  <a:pt x="7138213" y="167182"/>
                </a:lnTo>
                <a:lnTo>
                  <a:pt x="7092124" y="173367"/>
                </a:lnTo>
                <a:lnTo>
                  <a:pt x="7046023" y="167182"/>
                </a:lnTo>
                <a:lnTo>
                  <a:pt x="7004609" y="149707"/>
                </a:lnTo>
                <a:lnTo>
                  <a:pt x="6969531" y="122593"/>
                </a:lnTo>
                <a:lnTo>
                  <a:pt x="6942417" y="87503"/>
                </a:lnTo>
                <a:lnTo>
                  <a:pt x="6924942" y="46088"/>
                </a:lnTo>
                <a:lnTo>
                  <a:pt x="6918744" y="0"/>
                </a:lnTo>
                <a:lnTo>
                  <a:pt x="6876859" y="0"/>
                </a:lnTo>
                <a:lnTo>
                  <a:pt x="6882549" y="49352"/>
                </a:lnTo>
                <a:lnTo>
                  <a:pt x="6898741" y="94665"/>
                </a:lnTo>
                <a:lnTo>
                  <a:pt x="6924154" y="134632"/>
                </a:lnTo>
                <a:lnTo>
                  <a:pt x="6957492" y="167970"/>
                </a:lnTo>
                <a:lnTo>
                  <a:pt x="6997459" y="193382"/>
                </a:lnTo>
                <a:lnTo>
                  <a:pt x="7042759" y="209575"/>
                </a:lnTo>
                <a:lnTo>
                  <a:pt x="7092124" y="215252"/>
                </a:lnTo>
                <a:lnTo>
                  <a:pt x="7141477" y="209575"/>
                </a:lnTo>
                <a:lnTo>
                  <a:pt x="7186777" y="193382"/>
                </a:lnTo>
                <a:lnTo>
                  <a:pt x="7226744" y="167970"/>
                </a:lnTo>
                <a:lnTo>
                  <a:pt x="7260082" y="134632"/>
                </a:lnTo>
                <a:lnTo>
                  <a:pt x="7285495" y="94665"/>
                </a:lnTo>
                <a:lnTo>
                  <a:pt x="7301687" y="49352"/>
                </a:lnTo>
                <a:lnTo>
                  <a:pt x="730737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9" name="object 29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1822676" y="5847140"/>
            <a:ext cx="145528" cy="138271"/>
          </a:xfrm>
          <a:prstGeom prst="rect">
            <a:avLst/>
          </a:prstGeom>
        </p:spPr>
      </p:pic>
      <p:pic>
        <p:nvPicPr>
          <p:cNvPr id="30" name="object 30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1136327" y="5847140"/>
            <a:ext cx="145528" cy="138271"/>
          </a:xfrm>
          <a:prstGeom prst="rect">
            <a:avLst/>
          </a:prstGeom>
        </p:spPr>
      </p:pic>
      <p:pic>
        <p:nvPicPr>
          <p:cNvPr id="31" name="object 31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11822676" y="6279031"/>
            <a:ext cx="145528" cy="138271"/>
          </a:xfrm>
          <a:prstGeom prst="rect">
            <a:avLst/>
          </a:prstGeom>
        </p:spPr>
      </p:pic>
      <p:pic>
        <p:nvPicPr>
          <p:cNvPr id="32" name="object 32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11136327" y="6279031"/>
            <a:ext cx="145528" cy="138271"/>
          </a:xfrm>
          <a:prstGeom prst="rect">
            <a:avLst/>
          </a:prstGeom>
        </p:spPr>
      </p:pic>
      <p:sp>
        <p:nvSpPr>
          <p:cNvPr id="33" name="object 33"/>
          <p:cNvSpPr/>
          <p:nvPr/>
        </p:nvSpPr>
        <p:spPr>
          <a:xfrm>
            <a:off x="14262696" y="5706255"/>
            <a:ext cx="1083945" cy="853440"/>
          </a:xfrm>
          <a:custGeom>
            <a:avLst/>
            <a:gdLst/>
            <a:ahLst/>
            <a:cxnLst/>
            <a:rect l="l" t="t" r="r" b="b"/>
            <a:pathLst>
              <a:path w="1083944" h="853440">
                <a:moveTo>
                  <a:pt x="323557" y="828929"/>
                </a:moveTo>
                <a:lnTo>
                  <a:pt x="316522" y="821893"/>
                </a:lnTo>
                <a:lnTo>
                  <a:pt x="307848" y="821893"/>
                </a:lnTo>
                <a:lnTo>
                  <a:pt x="150787" y="821893"/>
                </a:lnTo>
                <a:lnTo>
                  <a:pt x="142113" y="821893"/>
                </a:lnTo>
                <a:lnTo>
                  <a:pt x="135077" y="828929"/>
                </a:lnTo>
                <a:lnTo>
                  <a:pt x="135077" y="846277"/>
                </a:lnTo>
                <a:lnTo>
                  <a:pt x="142113" y="853313"/>
                </a:lnTo>
                <a:lnTo>
                  <a:pt x="150787" y="853313"/>
                </a:lnTo>
                <a:lnTo>
                  <a:pt x="307848" y="853313"/>
                </a:lnTo>
                <a:lnTo>
                  <a:pt x="316522" y="853313"/>
                </a:lnTo>
                <a:lnTo>
                  <a:pt x="323557" y="846277"/>
                </a:lnTo>
                <a:lnTo>
                  <a:pt x="323557" y="828929"/>
                </a:lnTo>
                <a:close/>
              </a:path>
              <a:path w="1083944" h="853440">
                <a:moveTo>
                  <a:pt x="936104" y="311785"/>
                </a:moveTo>
                <a:lnTo>
                  <a:pt x="929932" y="281203"/>
                </a:lnTo>
                <a:lnTo>
                  <a:pt x="913091" y="256247"/>
                </a:lnTo>
                <a:lnTo>
                  <a:pt x="899452" y="247065"/>
                </a:lnTo>
                <a:lnTo>
                  <a:pt x="899452" y="311785"/>
                </a:lnTo>
                <a:lnTo>
                  <a:pt x="899452" y="599059"/>
                </a:lnTo>
                <a:lnTo>
                  <a:pt x="896162" y="615353"/>
                </a:lnTo>
                <a:lnTo>
                  <a:pt x="887183" y="628675"/>
                </a:lnTo>
                <a:lnTo>
                  <a:pt x="873874" y="637641"/>
                </a:lnTo>
                <a:lnTo>
                  <a:pt x="857567" y="640930"/>
                </a:lnTo>
                <a:lnTo>
                  <a:pt x="841260" y="637641"/>
                </a:lnTo>
                <a:lnTo>
                  <a:pt x="827951" y="628675"/>
                </a:lnTo>
                <a:lnTo>
                  <a:pt x="818972" y="615353"/>
                </a:lnTo>
                <a:lnTo>
                  <a:pt x="815682" y="599059"/>
                </a:lnTo>
                <a:lnTo>
                  <a:pt x="815682" y="311785"/>
                </a:lnTo>
                <a:lnTo>
                  <a:pt x="818972" y="295478"/>
                </a:lnTo>
                <a:lnTo>
                  <a:pt x="827951" y="282168"/>
                </a:lnTo>
                <a:lnTo>
                  <a:pt x="841260" y="273189"/>
                </a:lnTo>
                <a:lnTo>
                  <a:pt x="857567" y="269900"/>
                </a:lnTo>
                <a:lnTo>
                  <a:pt x="873874" y="273189"/>
                </a:lnTo>
                <a:lnTo>
                  <a:pt x="887183" y="282168"/>
                </a:lnTo>
                <a:lnTo>
                  <a:pt x="896162" y="295478"/>
                </a:lnTo>
                <a:lnTo>
                  <a:pt x="899452" y="311785"/>
                </a:lnTo>
                <a:lnTo>
                  <a:pt x="899452" y="247065"/>
                </a:lnTo>
                <a:lnTo>
                  <a:pt x="888123" y="239420"/>
                </a:lnTo>
                <a:lnTo>
                  <a:pt x="872693" y="236308"/>
                </a:lnTo>
                <a:lnTo>
                  <a:pt x="872693" y="165379"/>
                </a:lnTo>
                <a:lnTo>
                  <a:pt x="872693" y="140995"/>
                </a:lnTo>
                <a:lnTo>
                  <a:pt x="865670" y="133959"/>
                </a:lnTo>
                <a:lnTo>
                  <a:pt x="856996" y="133959"/>
                </a:lnTo>
                <a:lnTo>
                  <a:pt x="230047" y="133959"/>
                </a:lnTo>
                <a:lnTo>
                  <a:pt x="221373" y="133959"/>
                </a:lnTo>
                <a:lnTo>
                  <a:pt x="214350" y="140995"/>
                </a:lnTo>
                <a:lnTo>
                  <a:pt x="214350" y="236270"/>
                </a:lnTo>
                <a:lnTo>
                  <a:pt x="198755" y="239420"/>
                </a:lnTo>
                <a:lnTo>
                  <a:pt x="173799" y="256247"/>
                </a:lnTo>
                <a:lnTo>
                  <a:pt x="156959" y="281203"/>
                </a:lnTo>
                <a:lnTo>
                  <a:pt x="150787" y="311785"/>
                </a:lnTo>
                <a:lnTo>
                  <a:pt x="150787" y="599059"/>
                </a:lnTo>
                <a:lnTo>
                  <a:pt x="156959" y="629627"/>
                </a:lnTo>
                <a:lnTo>
                  <a:pt x="173799" y="654583"/>
                </a:lnTo>
                <a:lnTo>
                  <a:pt x="198755" y="671410"/>
                </a:lnTo>
                <a:lnTo>
                  <a:pt x="229311" y="677583"/>
                </a:lnTo>
                <a:lnTo>
                  <a:pt x="259880" y="671410"/>
                </a:lnTo>
                <a:lnTo>
                  <a:pt x="284835" y="654583"/>
                </a:lnTo>
                <a:lnTo>
                  <a:pt x="301675" y="629627"/>
                </a:lnTo>
                <a:lnTo>
                  <a:pt x="307848" y="599059"/>
                </a:lnTo>
                <a:lnTo>
                  <a:pt x="307848" y="311785"/>
                </a:lnTo>
                <a:lnTo>
                  <a:pt x="301675" y="281203"/>
                </a:lnTo>
                <a:lnTo>
                  <a:pt x="284835" y="256247"/>
                </a:lnTo>
                <a:lnTo>
                  <a:pt x="271195" y="247053"/>
                </a:lnTo>
                <a:lnTo>
                  <a:pt x="271195" y="311785"/>
                </a:lnTo>
                <a:lnTo>
                  <a:pt x="271195" y="599059"/>
                </a:lnTo>
                <a:lnTo>
                  <a:pt x="267906" y="615353"/>
                </a:lnTo>
                <a:lnTo>
                  <a:pt x="258927" y="628675"/>
                </a:lnTo>
                <a:lnTo>
                  <a:pt x="245618" y="637641"/>
                </a:lnTo>
                <a:lnTo>
                  <a:pt x="229311" y="640930"/>
                </a:lnTo>
                <a:lnTo>
                  <a:pt x="213017" y="637641"/>
                </a:lnTo>
                <a:lnTo>
                  <a:pt x="199694" y="628675"/>
                </a:lnTo>
                <a:lnTo>
                  <a:pt x="190728" y="615353"/>
                </a:lnTo>
                <a:lnTo>
                  <a:pt x="187426" y="599059"/>
                </a:lnTo>
                <a:lnTo>
                  <a:pt x="187426" y="311785"/>
                </a:lnTo>
                <a:lnTo>
                  <a:pt x="190728" y="295478"/>
                </a:lnTo>
                <a:lnTo>
                  <a:pt x="199694" y="282168"/>
                </a:lnTo>
                <a:lnTo>
                  <a:pt x="213017" y="273189"/>
                </a:lnTo>
                <a:lnTo>
                  <a:pt x="229311" y="269900"/>
                </a:lnTo>
                <a:lnTo>
                  <a:pt x="245618" y="273189"/>
                </a:lnTo>
                <a:lnTo>
                  <a:pt x="258927" y="282168"/>
                </a:lnTo>
                <a:lnTo>
                  <a:pt x="267906" y="295478"/>
                </a:lnTo>
                <a:lnTo>
                  <a:pt x="271195" y="311785"/>
                </a:lnTo>
                <a:lnTo>
                  <a:pt x="271195" y="247053"/>
                </a:lnTo>
                <a:lnTo>
                  <a:pt x="259880" y="239420"/>
                </a:lnTo>
                <a:lnTo>
                  <a:pt x="245757" y="236575"/>
                </a:lnTo>
                <a:lnTo>
                  <a:pt x="245757" y="165379"/>
                </a:lnTo>
                <a:lnTo>
                  <a:pt x="525538" y="165379"/>
                </a:lnTo>
                <a:lnTo>
                  <a:pt x="525538" y="657733"/>
                </a:lnTo>
                <a:lnTo>
                  <a:pt x="532574" y="664768"/>
                </a:lnTo>
                <a:lnTo>
                  <a:pt x="549922" y="664768"/>
                </a:lnTo>
                <a:lnTo>
                  <a:pt x="556945" y="657733"/>
                </a:lnTo>
                <a:lnTo>
                  <a:pt x="556945" y="165379"/>
                </a:lnTo>
                <a:lnTo>
                  <a:pt x="841286" y="165379"/>
                </a:lnTo>
                <a:lnTo>
                  <a:pt x="841286" y="236537"/>
                </a:lnTo>
                <a:lnTo>
                  <a:pt x="827011" y="239420"/>
                </a:lnTo>
                <a:lnTo>
                  <a:pt x="802043" y="256247"/>
                </a:lnTo>
                <a:lnTo>
                  <a:pt x="785215" y="281203"/>
                </a:lnTo>
                <a:lnTo>
                  <a:pt x="779030" y="311785"/>
                </a:lnTo>
                <a:lnTo>
                  <a:pt x="779043" y="599059"/>
                </a:lnTo>
                <a:lnTo>
                  <a:pt x="785215" y="629627"/>
                </a:lnTo>
                <a:lnTo>
                  <a:pt x="802043" y="654583"/>
                </a:lnTo>
                <a:lnTo>
                  <a:pt x="827011" y="671410"/>
                </a:lnTo>
                <a:lnTo>
                  <a:pt x="857567" y="677583"/>
                </a:lnTo>
                <a:lnTo>
                  <a:pt x="888123" y="671410"/>
                </a:lnTo>
                <a:lnTo>
                  <a:pt x="913091" y="654583"/>
                </a:lnTo>
                <a:lnTo>
                  <a:pt x="929932" y="629627"/>
                </a:lnTo>
                <a:lnTo>
                  <a:pt x="936104" y="599059"/>
                </a:lnTo>
                <a:lnTo>
                  <a:pt x="936104" y="311785"/>
                </a:lnTo>
                <a:close/>
              </a:path>
              <a:path w="1083944" h="853440">
                <a:moveTo>
                  <a:pt x="951801" y="828929"/>
                </a:moveTo>
                <a:lnTo>
                  <a:pt x="944778" y="821893"/>
                </a:lnTo>
                <a:lnTo>
                  <a:pt x="936104" y="821893"/>
                </a:lnTo>
                <a:lnTo>
                  <a:pt x="779043" y="821893"/>
                </a:lnTo>
                <a:lnTo>
                  <a:pt x="770369" y="821893"/>
                </a:lnTo>
                <a:lnTo>
                  <a:pt x="763333" y="828929"/>
                </a:lnTo>
                <a:lnTo>
                  <a:pt x="763333" y="846277"/>
                </a:lnTo>
                <a:lnTo>
                  <a:pt x="770369" y="853313"/>
                </a:lnTo>
                <a:lnTo>
                  <a:pt x="779043" y="853313"/>
                </a:lnTo>
                <a:lnTo>
                  <a:pt x="936104" y="853313"/>
                </a:lnTo>
                <a:lnTo>
                  <a:pt x="944778" y="853313"/>
                </a:lnTo>
                <a:lnTo>
                  <a:pt x="951801" y="846277"/>
                </a:lnTo>
                <a:lnTo>
                  <a:pt x="951801" y="828929"/>
                </a:lnTo>
                <a:close/>
              </a:path>
              <a:path w="1083944" h="853440">
                <a:moveTo>
                  <a:pt x="1083525" y="146583"/>
                </a:moveTo>
                <a:lnTo>
                  <a:pt x="1076058" y="100253"/>
                </a:lnTo>
                <a:lnTo>
                  <a:pt x="1055243" y="60007"/>
                </a:lnTo>
                <a:lnTo>
                  <a:pt x="1023505" y="28282"/>
                </a:lnTo>
                <a:lnTo>
                  <a:pt x="983259" y="7467"/>
                </a:lnTo>
                <a:lnTo>
                  <a:pt x="936942" y="0"/>
                </a:lnTo>
                <a:lnTo>
                  <a:pt x="936929" y="36639"/>
                </a:lnTo>
                <a:lnTo>
                  <a:pt x="979728" y="45275"/>
                </a:lnTo>
                <a:lnTo>
                  <a:pt x="1014679" y="68846"/>
                </a:lnTo>
                <a:lnTo>
                  <a:pt x="1038237" y="103784"/>
                </a:lnTo>
                <a:lnTo>
                  <a:pt x="1046873" y="146583"/>
                </a:lnTo>
                <a:lnTo>
                  <a:pt x="1046873" y="653402"/>
                </a:lnTo>
                <a:lnTo>
                  <a:pt x="1038237" y="696201"/>
                </a:lnTo>
                <a:lnTo>
                  <a:pt x="1014679" y="731151"/>
                </a:lnTo>
                <a:lnTo>
                  <a:pt x="979728" y="754710"/>
                </a:lnTo>
                <a:lnTo>
                  <a:pt x="936929" y="763346"/>
                </a:lnTo>
                <a:lnTo>
                  <a:pt x="146596" y="763346"/>
                </a:lnTo>
                <a:lnTo>
                  <a:pt x="103797" y="754710"/>
                </a:lnTo>
                <a:lnTo>
                  <a:pt x="68846" y="731151"/>
                </a:lnTo>
                <a:lnTo>
                  <a:pt x="45288" y="696201"/>
                </a:lnTo>
                <a:lnTo>
                  <a:pt x="36652" y="653402"/>
                </a:lnTo>
                <a:lnTo>
                  <a:pt x="36652" y="146583"/>
                </a:lnTo>
                <a:lnTo>
                  <a:pt x="45288" y="103784"/>
                </a:lnTo>
                <a:lnTo>
                  <a:pt x="68846" y="68846"/>
                </a:lnTo>
                <a:lnTo>
                  <a:pt x="103797" y="45275"/>
                </a:lnTo>
                <a:lnTo>
                  <a:pt x="146596" y="36639"/>
                </a:lnTo>
                <a:lnTo>
                  <a:pt x="936929" y="36639"/>
                </a:lnTo>
                <a:lnTo>
                  <a:pt x="936929" y="0"/>
                </a:lnTo>
                <a:lnTo>
                  <a:pt x="146596" y="0"/>
                </a:lnTo>
                <a:lnTo>
                  <a:pt x="100266" y="7467"/>
                </a:lnTo>
                <a:lnTo>
                  <a:pt x="60032" y="28282"/>
                </a:lnTo>
                <a:lnTo>
                  <a:pt x="28295" y="60007"/>
                </a:lnTo>
                <a:lnTo>
                  <a:pt x="7480" y="100253"/>
                </a:lnTo>
                <a:lnTo>
                  <a:pt x="0" y="146583"/>
                </a:lnTo>
                <a:lnTo>
                  <a:pt x="0" y="653402"/>
                </a:lnTo>
                <a:lnTo>
                  <a:pt x="7480" y="699744"/>
                </a:lnTo>
                <a:lnTo>
                  <a:pt x="28295" y="739990"/>
                </a:lnTo>
                <a:lnTo>
                  <a:pt x="60032" y="771715"/>
                </a:lnTo>
                <a:lnTo>
                  <a:pt x="100266" y="792530"/>
                </a:lnTo>
                <a:lnTo>
                  <a:pt x="146596" y="799998"/>
                </a:lnTo>
                <a:lnTo>
                  <a:pt x="936929" y="799998"/>
                </a:lnTo>
                <a:lnTo>
                  <a:pt x="983259" y="792530"/>
                </a:lnTo>
                <a:lnTo>
                  <a:pt x="1023505" y="771715"/>
                </a:lnTo>
                <a:lnTo>
                  <a:pt x="1055243" y="739990"/>
                </a:lnTo>
                <a:lnTo>
                  <a:pt x="1076058" y="699744"/>
                </a:lnTo>
                <a:lnTo>
                  <a:pt x="1083525" y="653402"/>
                </a:lnTo>
                <a:lnTo>
                  <a:pt x="1083525" y="14658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11062589" y="5735656"/>
            <a:ext cx="6965950" cy="3185795"/>
          </a:xfrm>
          <a:custGeom>
            <a:avLst/>
            <a:gdLst/>
            <a:ahLst/>
            <a:cxnLst/>
            <a:rect l="l" t="t" r="r" b="b"/>
            <a:pathLst>
              <a:path w="6965950" h="3185795">
                <a:moveTo>
                  <a:pt x="598932" y="2823730"/>
                </a:moveTo>
                <a:lnTo>
                  <a:pt x="594118" y="2775953"/>
                </a:lnTo>
                <a:lnTo>
                  <a:pt x="580301" y="2731439"/>
                </a:lnTo>
                <a:lnTo>
                  <a:pt x="562241" y="2698191"/>
                </a:lnTo>
                <a:lnTo>
                  <a:pt x="562241" y="2823730"/>
                </a:lnTo>
                <a:lnTo>
                  <a:pt x="556945" y="2869692"/>
                </a:lnTo>
                <a:lnTo>
                  <a:pt x="541870" y="2911881"/>
                </a:lnTo>
                <a:lnTo>
                  <a:pt x="518210" y="2949105"/>
                </a:lnTo>
                <a:lnTo>
                  <a:pt x="487172" y="2980144"/>
                </a:lnTo>
                <a:lnTo>
                  <a:pt x="449948" y="3003804"/>
                </a:lnTo>
                <a:lnTo>
                  <a:pt x="407758" y="3018879"/>
                </a:lnTo>
                <a:lnTo>
                  <a:pt x="361797" y="3024174"/>
                </a:lnTo>
                <a:lnTo>
                  <a:pt x="315836" y="3018879"/>
                </a:lnTo>
                <a:lnTo>
                  <a:pt x="273646" y="3003804"/>
                </a:lnTo>
                <a:lnTo>
                  <a:pt x="236435" y="2980144"/>
                </a:lnTo>
                <a:lnTo>
                  <a:pt x="205397" y="2949105"/>
                </a:lnTo>
                <a:lnTo>
                  <a:pt x="181724" y="2911881"/>
                </a:lnTo>
                <a:lnTo>
                  <a:pt x="166649" y="2869692"/>
                </a:lnTo>
                <a:lnTo>
                  <a:pt x="161353" y="2823730"/>
                </a:lnTo>
                <a:lnTo>
                  <a:pt x="166649" y="2777769"/>
                </a:lnTo>
                <a:lnTo>
                  <a:pt x="181724" y="2735580"/>
                </a:lnTo>
                <a:lnTo>
                  <a:pt x="205397" y="2698369"/>
                </a:lnTo>
                <a:lnTo>
                  <a:pt x="236435" y="2667317"/>
                </a:lnTo>
                <a:lnTo>
                  <a:pt x="273646" y="2643657"/>
                </a:lnTo>
                <a:lnTo>
                  <a:pt x="315836" y="2628582"/>
                </a:lnTo>
                <a:lnTo>
                  <a:pt x="361797" y="2623286"/>
                </a:lnTo>
                <a:lnTo>
                  <a:pt x="407758" y="2628582"/>
                </a:lnTo>
                <a:lnTo>
                  <a:pt x="449948" y="2643657"/>
                </a:lnTo>
                <a:lnTo>
                  <a:pt x="487172" y="2667317"/>
                </a:lnTo>
                <a:lnTo>
                  <a:pt x="518210" y="2698369"/>
                </a:lnTo>
                <a:lnTo>
                  <a:pt x="541870" y="2735580"/>
                </a:lnTo>
                <a:lnTo>
                  <a:pt x="556945" y="2777769"/>
                </a:lnTo>
                <a:lnTo>
                  <a:pt x="562241" y="2823730"/>
                </a:lnTo>
                <a:lnTo>
                  <a:pt x="562241" y="2698191"/>
                </a:lnTo>
                <a:lnTo>
                  <a:pt x="529475" y="2656078"/>
                </a:lnTo>
                <a:lnTo>
                  <a:pt x="494372" y="2627134"/>
                </a:lnTo>
                <a:lnTo>
                  <a:pt x="454088" y="2605278"/>
                </a:lnTo>
                <a:lnTo>
                  <a:pt x="409562" y="2591460"/>
                </a:lnTo>
                <a:lnTo>
                  <a:pt x="361797" y="2586647"/>
                </a:lnTo>
                <a:lnTo>
                  <a:pt x="314007" y="2591460"/>
                </a:lnTo>
                <a:lnTo>
                  <a:pt x="269506" y="2605278"/>
                </a:lnTo>
                <a:lnTo>
                  <a:pt x="229247" y="2627134"/>
                </a:lnTo>
                <a:lnTo>
                  <a:pt x="194157" y="2656078"/>
                </a:lnTo>
                <a:lnTo>
                  <a:pt x="165201" y="2691168"/>
                </a:lnTo>
                <a:lnTo>
                  <a:pt x="143344" y="2731439"/>
                </a:lnTo>
                <a:lnTo>
                  <a:pt x="129527" y="2775953"/>
                </a:lnTo>
                <a:lnTo>
                  <a:pt x="124714" y="2823730"/>
                </a:lnTo>
                <a:lnTo>
                  <a:pt x="129527" y="2871508"/>
                </a:lnTo>
                <a:lnTo>
                  <a:pt x="143344" y="2916021"/>
                </a:lnTo>
                <a:lnTo>
                  <a:pt x="165201" y="2956293"/>
                </a:lnTo>
                <a:lnTo>
                  <a:pt x="194157" y="2991383"/>
                </a:lnTo>
                <a:lnTo>
                  <a:pt x="229247" y="3020326"/>
                </a:lnTo>
                <a:lnTo>
                  <a:pt x="269506" y="3042196"/>
                </a:lnTo>
                <a:lnTo>
                  <a:pt x="314007" y="3056013"/>
                </a:lnTo>
                <a:lnTo>
                  <a:pt x="361797" y="3060827"/>
                </a:lnTo>
                <a:lnTo>
                  <a:pt x="409562" y="3056013"/>
                </a:lnTo>
                <a:lnTo>
                  <a:pt x="454088" y="3042196"/>
                </a:lnTo>
                <a:lnTo>
                  <a:pt x="494372" y="3020326"/>
                </a:lnTo>
                <a:lnTo>
                  <a:pt x="529475" y="2991383"/>
                </a:lnTo>
                <a:lnTo>
                  <a:pt x="558431" y="2956293"/>
                </a:lnTo>
                <a:lnTo>
                  <a:pt x="580301" y="2916021"/>
                </a:lnTo>
                <a:lnTo>
                  <a:pt x="594118" y="2871508"/>
                </a:lnTo>
                <a:lnTo>
                  <a:pt x="598932" y="2823730"/>
                </a:lnTo>
                <a:close/>
              </a:path>
              <a:path w="6965950" h="3185795">
                <a:moveTo>
                  <a:pt x="723646" y="2823743"/>
                </a:moveTo>
                <a:lnTo>
                  <a:pt x="720407" y="2775686"/>
                </a:lnTo>
                <a:lnTo>
                  <a:pt x="720344" y="2774645"/>
                </a:lnTo>
                <a:lnTo>
                  <a:pt x="710717" y="2727553"/>
                </a:lnTo>
                <a:lnTo>
                  <a:pt x="695210" y="2682900"/>
                </a:lnTo>
                <a:lnTo>
                  <a:pt x="686968" y="2666492"/>
                </a:lnTo>
                <a:lnTo>
                  <a:pt x="686968" y="2823743"/>
                </a:lnTo>
                <a:lnTo>
                  <a:pt x="683437" y="2871787"/>
                </a:lnTo>
                <a:lnTo>
                  <a:pt x="673201" y="2917647"/>
                </a:lnTo>
                <a:lnTo>
                  <a:pt x="656742" y="2960814"/>
                </a:lnTo>
                <a:lnTo>
                  <a:pt x="634580" y="3000794"/>
                </a:lnTo>
                <a:lnTo>
                  <a:pt x="607212" y="3037065"/>
                </a:lnTo>
                <a:lnTo>
                  <a:pt x="575132" y="3069145"/>
                </a:lnTo>
                <a:lnTo>
                  <a:pt x="538861" y="3096514"/>
                </a:lnTo>
                <a:lnTo>
                  <a:pt x="498881" y="3118675"/>
                </a:lnTo>
                <a:lnTo>
                  <a:pt x="455714" y="3135134"/>
                </a:lnTo>
                <a:lnTo>
                  <a:pt x="409854" y="3145371"/>
                </a:lnTo>
                <a:lnTo>
                  <a:pt x="361810" y="3148901"/>
                </a:lnTo>
                <a:lnTo>
                  <a:pt x="313753" y="3145371"/>
                </a:lnTo>
                <a:lnTo>
                  <a:pt x="267893" y="3135134"/>
                </a:lnTo>
                <a:lnTo>
                  <a:pt x="224726" y="3118675"/>
                </a:lnTo>
                <a:lnTo>
                  <a:pt x="184759" y="3096514"/>
                </a:lnTo>
                <a:lnTo>
                  <a:pt x="148475" y="3069145"/>
                </a:lnTo>
                <a:lnTo>
                  <a:pt x="116408" y="3037065"/>
                </a:lnTo>
                <a:lnTo>
                  <a:pt x="89027" y="3000794"/>
                </a:lnTo>
                <a:lnTo>
                  <a:pt x="66865" y="2960814"/>
                </a:lnTo>
                <a:lnTo>
                  <a:pt x="50419" y="2917647"/>
                </a:lnTo>
                <a:lnTo>
                  <a:pt x="40170" y="2871787"/>
                </a:lnTo>
                <a:lnTo>
                  <a:pt x="36652" y="2823743"/>
                </a:lnTo>
                <a:lnTo>
                  <a:pt x="40170" y="2775686"/>
                </a:lnTo>
                <a:lnTo>
                  <a:pt x="50419" y="2729827"/>
                </a:lnTo>
                <a:lnTo>
                  <a:pt x="66865" y="2686659"/>
                </a:lnTo>
                <a:lnTo>
                  <a:pt x="89027" y="2646680"/>
                </a:lnTo>
                <a:lnTo>
                  <a:pt x="116408" y="2610408"/>
                </a:lnTo>
                <a:lnTo>
                  <a:pt x="148475" y="2578328"/>
                </a:lnTo>
                <a:lnTo>
                  <a:pt x="184759" y="2550960"/>
                </a:lnTo>
                <a:lnTo>
                  <a:pt x="224726" y="2528798"/>
                </a:lnTo>
                <a:lnTo>
                  <a:pt x="267893" y="2512339"/>
                </a:lnTo>
                <a:lnTo>
                  <a:pt x="313753" y="2502103"/>
                </a:lnTo>
                <a:lnTo>
                  <a:pt x="361810" y="2498572"/>
                </a:lnTo>
                <a:lnTo>
                  <a:pt x="409854" y="2502103"/>
                </a:lnTo>
                <a:lnTo>
                  <a:pt x="455714" y="2512339"/>
                </a:lnTo>
                <a:lnTo>
                  <a:pt x="498881" y="2528798"/>
                </a:lnTo>
                <a:lnTo>
                  <a:pt x="538861" y="2550960"/>
                </a:lnTo>
                <a:lnTo>
                  <a:pt x="575132" y="2578328"/>
                </a:lnTo>
                <a:lnTo>
                  <a:pt x="607212" y="2610408"/>
                </a:lnTo>
                <a:lnTo>
                  <a:pt x="634580" y="2646680"/>
                </a:lnTo>
                <a:lnTo>
                  <a:pt x="656742" y="2686659"/>
                </a:lnTo>
                <a:lnTo>
                  <a:pt x="673201" y="2729827"/>
                </a:lnTo>
                <a:lnTo>
                  <a:pt x="683437" y="2775686"/>
                </a:lnTo>
                <a:lnTo>
                  <a:pt x="686968" y="2823743"/>
                </a:lnTo>
                <a:lnTo>
                  <a:pt x="686968" y="2666492"/>
                </a:lnTo>
                <a:lnTo>
                  <a:pt x="648258" y="2602649"/>
                </a:lnTo>
                <a:lnTo>
                  <a:pt x="617677" y="2567902"/>
                </a:lnTo>
                <a:lnTo>
                  <a:pt x="582930" y="2537320"/>
                </a:lnTo>
                <a:lnTo>
                  <a:pt x="544461" y="2511323"/>
                </a:lnTo>
                <a:lnTo>
                  <a:pt x="502678" y="2490368"/>
                </a:lnTo>
                <a:lnTo>
                  <a:pt x="458038" y="2474861"/>
                </a:lnTo>
                <a:lnTo>
                  <a:pt x="410959" y="2465235"/>
                </a:lnTo>
                <a:lnTo>
                  <a:pt x="361937" y="2461933"/>
                </a:lnTo>
                <a:lnTo>
                  <a:pt x="361810" y="2461933"/>
                </a:lnTo>
                <a:lnTo>
                  <a:pt x="312762" y="2465235"/>
                </a:lnTo>
                <a:lnTo>
                  <a:pt x="265658" y="2474861"/>
                </a:lnTo>
                <a:lnTo>
                  <a:pt x="221005" y="2490368"/>
                </a:lnTo>
                <a:lnTo>
                  <a:pt x="179209" y="2511323"/>
                </a:lnTo>
                <a:lnTo>
                  <a:pt x="140728" y="2537320"/>
                </a:lnTo>
                <a:lnTo>
                  <a:pt x="105981" y="2567902"/>
                </a:lnTo>
                <a:lnTo>
                  <a:pt x="75387" y="2602649"/>
                </a:lnTo>
                <a:lnTo>
                  <a:pt x="49403" y="2641130"/>
                </a:lnTo>
                <a:lnTo>
                  <a:pt x="28435" y="2682900"/>
                </a:lnTo>
                <a:lnTo>
                  <a:pt x="12928" y="2727553"/>
                </a:lnTo>
                <a:lnTo>
                  <a:pt x="3302" y="2774645"/>
                </a:lnTo>
                <a:lnTo>
                  <a:pt x="0" y="2823743"/>
                </a:lnTo>
                <a:lnTo>
                  <a:pt x="3238" y="2871787"/>
                </a:lnTo>
                <a:lnTo>
                  <a:pt x="3302" y="2872829"/>
                </a:lnTo>
                <a:lnTo>
                  <a:pt x="12928" y="2919920"/>
                </a:lnTo>
                <a:lnTo>
                  <a:pt x="28435" y="2964573"/>
                </a:lnTo>
                <a:lnTo>
                  <a:pt x="49403" y="3006344"/>
                </a:lnTo>
                <a:lnTo>
                  <a:pt x="75387" y="3044825"/>
                </a:lnTo>
                <a:lnTo>
                  <a:pt x="105981" y="3079572"/>
                </a:lnTo>
                <a:lnTo>
                  <a:pt x="140728" y="3110153"/>
                </a:lnTo>
                <a:lnTo>
                  <a:pt x="179209" y="3136150"/>
                </a:lnTo>
                <a:lnTo>
                  <a:pt x="221005" y="3157105"/>
                </a:lnTo>
                <a:lnTo>
                  <a:pt x="265658" y="3172625"/>
                </a:lnTo>
                <a:lnTo>
                  <a:pt x="312762" y="3182239"/>
                </a:lnTo>
                <a:lnTo>
                  <a:pt x="361810" y="3185541"/>
                </a:lnTo>
                <a:lnTo>
                  <a:pt x="410959" y="3182239"/>
                </a:lnTo>
                <a:lnTo>
                  <a:pt x="458038" y="3172625"/>
                </a:lnTo>
                <a:lnTo>
                  <a:pt x="502678" y="3157105"/>
                </a:lnTo>
                <a:lnTo>
                  <a:pt x="544461" y="3136150"/>
                </a:lnTo>
                <a:lnTo>
                  <a:pt x="582930" y="3110153"/>
                </a:lnTo>
                <a:lnTo>
                  <a:pt x="617677" y="3079572"/>
                </a:lnTo>
                <a:lnTo>
                  <a:pt x="648258" y="3044825"/>
                </a:lnTo>
                <a:lnTo>
                  <a:pt x="674243" y="3006344"/>
                </a:lnTo>
                <a:lnTo>
                  <a:pt x="695210" y="2964573"/>
                </a:lnTo>
                <a:lnTo>
                  <a:pt x="710717" y="2919920"/>
                </a:lnTo>
                <a:lnTo>
                  <a:pt x="720344" y="2872829"/>
                </a:lnTo>
                <a:lnTo>
                  <a:pt x="723646" y="2823743"/>
                </a:lnTo>
                <a:close/>
              </a:path>
              <a:path w="6965950" h="3185795">
                <a:moveTo>
                  <a:pt x="6690982" y="609587"/>
                </a:moveTo>
                <a:lnTo>
                  <a:pt x="6683007" y="601649"/>
                </a:lnTo>
                <a:lnTo>
                  <a:pt x="6673164" y="601649"/>
                </a:lnTo>
                <a:lnTo>
                  <a:pt x="6630416" y="594753"/>
                </a:lnTo>
                <a:lnTo>
                  <a:pt x="6593319" y="575564"/>
                </a:lnTo>
                <a:lnTo>
                  <a:pt x="6564071" y="546303"/>
                </a:lnTo>
                <a:lnTo>
                  <a:pt x="6544894" y="509206"/>
                </a:lnTo>
                <a:lnTo>
                  <a:pt x="6538011" y="466509"/>
                </a:lnTo>
                <a:lnTo>
                  <a:pt x="6538011" y="456615"/>
                </a:lnTo>
                <a:lnTo>
                  <a:pt x="6529959" y="448602"/>
                </a:lnTo>
                <a:lnTo>
                  <a:pt x="6510274" y="448602"/>
                </a:lnTo>
                <a:lnTo>
                  <a:pt x="6502260" y="456615"/>
                </a:lnTo>
                <a:lnTo>
                  <a:pt x="6502260" y="466509"/>
                </a:lnTo>
                <a:lnTo>
                  <a:pt x="6508356" y="511924"/>
                </a:lnTo>
                <a:lnTo>
                  <a:pt x="6525577" y="552754"/>
                </a:lnTo>
                <a:lnTo>
                  <a:pt x="6552298" y="587336"/>
                </a:lnTo>
                <a:lnTo>
                  <a:pt x="6586880" y="614057"/>
                </a:lnTo>
                <a:lnTo>
                  <a:pt x="6627711" y="631291"/>
                </a:lnTo>
                <a:lnTo>
                  <a:pt x="6673151" y="637400"/>
                </a:lnTo>
                <a:lnTo>
                  <a:pt x="6682968" y="637400"/>
                </a:lnTo>
                <a:lnTo>
                  <a:pt x="6690982" y="629424"/>
                </a:lnTo>
                <a:lnTo>
                  <a:pt x="6690982" y="609587"/>
                </a:lnTo>
                <a:close/>
              </a:path>
              <a:path w="6965950" h="3185795">
                <a:moveTo>
                  <a:pt x="6965924" y="475043"/>
                </a:moveTo>
                <a:lnTo>
                  <a:pt x="6963245" y="433793"/>
                </a:lnTo>
                <a:lnTo>
                  <a:pt x="6954329" y="389940"/>
                </a:lnTo>
                <a:lnTo>
                  <a:pt x="6940423" y="347840"/>
                </a:lnTo>
                <a:lnTo>
                  <a:pt x="6930174" y="324434"/>
                </a:lnTo>
                <a:lnTo>
                  <a:pt x="6930174" y="474522"/>
                </a:lnTo>
                <a:lnTo>
                  <a:pt x="6924167" y="529805"/>
                </a:lnTo>
                <a:lnTo>
                  <a:pt x="6908635" y="578396"/>
                </a:lnTo>
                <a:lnTo>
                  <a:pt x="6884860" y="620166"/>
                </a:lnTo>
                <a:lnTo>
                  <a:pt x="6854126" y="655053"/>
                </a:lnTo>
                <a:lnTo>
                  <a:pt x="6817677" y="682955"/>
                </a:lnTo>
                <a:lnTo>
                  <a:pt x="6776809" y="703783"/>
                </a:lnTo>
                <a:lnTo>
                  <a:pt x="6732778" y="717473"/>
                </a:lnTo>
                <a:lnTo>
                  <a:pt x="6686855" y="723912"/>
                </a:lnTo>
                <a:lnTo>
                  <a:pt x="6640589" y="723074"/>
                </a:lnTo>
                <a:lnTo>
                  <a:pt x="6595427" y="714832"/>
                </a:lnTo>
                <a:lnTo>
                  <a:pt x="6552603" y="699071"/>
                </a:lnTo>
                <a:lnTo>
                  <a:pt x="6513385" y="675690"/>
                </a:lnTo>
                <a:lnTo>
                  <a:pt x="6479006" y="644563"/>
                </a:lnTo>
                <a:lnTo>
                  <a:pt x="6450939" y="605815"/>
                </a:lnTo>
                <a:lnTo>
                  <a:pt x="6430391" y="559460"/>
                </a:lnTo>
                <a:lnTo>
                  <a:pt x="6418567" y="505472"/>
                </a:lnTo>
                <a:lnTo>
                  <a:pt x="6416192" y="469734"/>
                </a:lnTo>
                <a:lnTo>
                  <a:pt x="6419164" y="433793"/>
                </a:lnTo>
                <a:lnTo>
                  <a:pt x="6439725" y="359638"/>
                </a:lnTo>
                <a:lnTo>
                  <a:pt x="6456108" y="322287"/>
                </a:lnTo>
                <a:lnTo>
                  <a:pt x="6476289" y="284302"/>
                </a:lnTo>
                <a:lnTo>
                  <a:pt x="6498945" y="247383"/>
                </a:lnTo>
                <a:lnTo>
                  <a:pt x="6523329" y="211912"/>
                </a:lnTo>
                <a:lnTo>
                  <a:pt x="6548679" y="178320"/>
                </a:lnTo>
                <a:lnTo>
                  <a:pt x="6574117" y="147142"/>
                </a:lnTo>
                <a:lnTo>
                  <a:pt x="6621856" y="93675"/>
                </a:lnTo>
                <a:lnTo>
                  <a:pt x="6649085" y="65620"/>
                </a:lnTo>
                <a:lnTo>
                  <a:pt x="6673101" y="42202"/>
                </a:lnTo>
                <a:lnTo>
                  <a:pt x="6685547" y="54063"/>
                </a:lnTo>
                <a:lnTo>
                  <a:pt x="6723151" y="92227"/>
                </a:lnTo>
                <a:lnTo>
                  <a:pt x="6767525" y="141605"/>
                </a:lnTo>
                <a:lnTo>
                  <a:pt x="6797624" y="178320"/>
                </a:lnTo>
                <a:lnTo>
                  <a:pt x="6822973" y="211912"/>
                </a:lnTo>
                <a:lnTo>
                  <a:pt x="6847383" y="247383"/>
                </a:lnTo>
                <a:lnTo>
                  <a:pt x="6870078" y="284302"/>
                </a:lnTo>
                <a:lnTo>
                  <a:pt x="6890271" y="322287"/>
                </a:lnTo>
                <a:lnTo>
                  <a:pt x="6909829" y="368071"/>
                </a:lnTo>
                <a:lnTo>
                  <a:pt x="6928053" y="439674"/>
                </a:lnTo>
                <a:lnTo>
                  <a:pt x="6930174" y="474522"/>
                </a:lnTo>
                <a:lnTo>
                  <a:pt x="6930174" y="324434"/>
                </a:lnTo>
                <a:lnTo>
                  <a:pt x="6901116" y="266534"/>
                </a:lnTo>
                <a:lnTo>
                  <a:pt x="6877342" y="227812"/>
                </a:lnTo>
                <a:lnTo>
                  <a:pt x="6851929" y="190906"/>
                </a:lnTo>
                <a:lnTo>
                  <a:pt x="6825729" y="156235"/>
                </a:lnTo>
                <a:lnTo>
                  <a:pt x="6799593" y="124117"/>
                </a:lnTo>
                <a:lnTo>
                  <a:pt x="6774243" y="94932"/>
                </a:lnTo>
                <a:lnTo>
                  <a:pt x="6729260" y="47104"/>
                </a:lnTo>
                <a:lnTo>
                  <a:pt x="6724383" y="42202"/>
                </a:lnTo>
                <a:lnTo>
                  <a:pt x="6718389" y="36144"/>
                </a:lnTo>
                <a:lnTo>
                  <a:pt x="6685089" y="4546"/>
                </a:lnTo>
                <a:lnTo>
                  <a:pt x="6673164" y="0"/>
                </a:lnTo>
                <a:lnTo>
                  <a:pt x="6666865" y="1143"/>
                </a:lnTo>
                <a:lnTo>
                  <a:pt x="6636156" y="28016"/>
                </a:lnTo>
                <a:lnTo>
                  <a:pt x="6595796" y="69126"/>
                </a:lnTo>
                <a:lnTo>
                  <a:pt x="6546736" y="124117"/>
                </a:lnTo>
                <a:lnTo>
                  <a:pt x="6520548" y="156235"/>
                </a:lnTo>
                <a:lnTo>
                  <a:pt x="6494412" y="190906"/>
                </a:lnTo>
                <a:lnTo>
                  <a:pt x="6468999" y="227812"/>
                </a:lnTo>
                <a:lnTo>
                  <a:pt x="6445212" y="266534"/>
                </a:lnTo>
                <a:lnTo>
                  <a:pt x="6423888" y="306654"/>
                </a:lnTo>
                <a:lnTo>
                  <a:pt x="6406413" y="346532"/>
                </a:lnTo>
                <a:lnTo>
                  <a:pt x="6392761" y="387286"/>
                </a:lnTo>
                <a:lnTo>
                  <a:pt x="6383795" y="428498"/>
                </a:lnTo>
                <a:lnTo>
                  <a:pt x="6380429" y="469734"/>
                </a:lnTo>
                <a:lnTo>
                  <a:pt x="6380518" y="482854"/>
                </a:lnTo>
                <a:lnTo>
                  <a:pt x="6393167" y="560247"/>
                </a:lnTo>
                <a:lnTo>
                  <a:pt x="6409918" y="604888"/>
                </a:lnTo>
                <a:lnTo>
                  <a:pt x="6432537" y="643788"/>
                </a:lnTo>
                <a:lnTo>
                  <a:pt x="6460236" y="676998"/>
                </a:lnTo>
                <a:lnTo>
                  <a:pt x="6492227" y="704570"/>
                </a:lnTo>
                <a:lnTo>
                  <a:pt x="6527724" y="726554"/>
                </a:lnTo>
                <a:lnTo>
                  <a:pt x="6565938" y="743013"/>
                </a:lnTo>
                <a:lnTo>
                  <a:pt x="6606083" y="753999"/>
                </a:lnTo>
                <a:lnTo>
                  <a:pt x="6647383" y="759548"/>
                </a:lnTo>
                <a:lnTo>
                  <a:pt x="6689026" y="759714"/>
                </a:lnTo>
                <a:lnTo>
                  <a:pt x="6730352" y="754532"/>
                </a:lnTo>
                <a:lnTo>
                  <a:pt x="6770738" y="744054"/>
                </a:lnTo>
                <a:lnTo>
                  <a:pt x="6809410" y="728332"/>
                </a:lnTo>
                <a:lnTo>
                  <a:pt x="6817030" y="723912"/>
                </a:lnTo>
                <a:lnTo>
                  <a:pt x="6845567" y="707402"/>
                </a:lnTo>
                <a:lnTo>
                  <a:pt x="6878434" y="681316"/>
                </a:lnTo>
                <a:lnTo>
                  <a:pt x="6907238" y="650113"/>
                </a:lnTo>
                <a:lnTo>
                  <a:pt x="6931165" y="613841"/>
                </a:lnTo>
                <a:lnTo>
                  <a:pt x="6949440" y="572541"/>
                </a:lnTo>
                <a:lnTo>
                  <a:pt x="6961289" y="526262"/>
                </a:lnTo>
                <a:lnTo>
                  <a:pt x="6965924" y="47504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049212DB-15AD-6B34-1E69-042BD413D21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3934" t="37960" r="58826" b="36694"/>
          <a:stretch>
            <a:fillRect/>
          </a:stretch>
        </p:blipFill>
        <p:spPr>
          <a:xfrm>
            <a:off x="758919" y="4239688"/>
            <a:ext cx="7413983" cy="2961003"/>
          </a:xfrm>
          <a:prstGeom prst="rect">
            <a:avLst/>
          </a:prstGeom>
          <a:effectLst>
            <a:glow rad="12700">
              <a:schemeClr val="bg1">
                <a:alpha val="10000"/>
              </a:schemeClr>
            </a:glow>
            <a:outerShdw blurRad="50800" dist="50800" dir="5400000" algn="ctr" rotWithShape="0">
              <a:srgbClr val="000000">
                <a:alpha val="10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450615-76F9-E311-128D-A54F596A48C6}"/>
              </a:ext>
            </a:extLst>
          </p:cNvPr>
          <p:cNvSpPr txBox="1"/>
          <p:nvPr/>
        </p:nvSpPr>
        <p:spPr>
          <a:xfrm>
            <a:off x="831850" y="813384"/>
            <a:ext cx="73410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/>
                </a:solidFill>
                <a:latin typeface="Geologica" pitchFamily="2" charset="0"/>
              </a:rPr>
              <a:t>2-Year Extended Manufacturer Warranty</a:t>
            </a:r>
            <a:endParaRPr lang="ru-RU" sz="4800" dirty="0">
              <a:solidFill>
                <a:schemeClr val="bg1"/>
              </a:solidFill>
              <a:latin typeface="Geologica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FE6D876-3B4E-A21C-B9CB-AF390D6DE5AF}"/>
              </a:ext>
            </a:extLst>
          </p:cNvPr>
          <p:cNvSpPr txBox="1"/>
          <p:nvPr/>
        </p:nvSpPr>
        <p:spPr>
          <a:xfrm>
            <a:off x="831850" y="2866880"/>
            <a:ext cx="689824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Onest medium" pitchFamily="2" charset="0"/>
              </a:rPr>
              <a:t>ESTEN offers an extended 24-month warranty on its proprietary medical</a:t>
            </a:r>
            <a:r>
              <a:rPr lang="ru-RU" sz="2000" dirty="0">
                <a:solidFill>
                  <a:schemeClr val="bg1"/>
                </a:solidFill>
                <a:latin typeface="Onest medium" pitchFamily="2" charset="0"/>
              </a:rPr>
              <a:t> </a:t>
            </a:r>
            <a:r>
              <a:rPr lang="en-US" sz="2000" dirty="0">
                <a:solidFill>
                  <a:schemeClr val="bg1"/>
                </a:solidFill>
                <a:latin typeface="Onest medium" pitchFamily="2" charset="0"/>
              </a:rPr>
              <a:t>equipment at no additional cost. Throughout this period, we provide: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1044C44-0831-640C-CE2E-713906D7F62B}"/>
              </a:ext>
            </a:extLst>
          </p:cNvPr>
          <p:cNvSpPr txBox="1"/>
          <p:nvPr/>
        </p:nvSpPr>
        <p:spPr>
          <a:xfrm>
            <a:off x="1370969" y="5049411"/>
            <a:ext cx="584418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Onest" pitchFamily="2" charset="0"/>
              </a:rPr>
              <a:t>Free repair or replacement </a:t>
            </a:r>
            <a:endParaRPr lang="ru-RU" sz="3200" dirty="0">
              <a:solidFill>
                <a:schemeClr val="bg1"/>
              </a:solidFill>
              <a:latin typeface="Onest" pitchFamily="2" charset="0"/>
            </a:endParaRPr>
          </a:p>
          <a:p>
            <a:r>
              <a:rPr lang="en-US" sz="3200" dirty="0">
                <a:solidFill>
                  <a:schemeClr val="bg1"/>
                </a:solidFill>
                <a:latin typeface="Onest" pitchFamily="2" charset="0"/>
              </a:rPr>
              <a:t>of the medical device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A0F3BCF-1734-64B5-C946-60F1564EC2AC}"/>
              </a:ext>
            </a:extLst>
          </p:cNvPr>
          <p:cNvSpPr txBox="1"/>
          <p:nvPr/>
        </p:nvSpPr>
        <p:spPr>
          <a:xfrm>
            <a:off x="1370969" y="7722127"/>
            <a:ext cx="584418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Onest" pitchFamily="2" charset="0"/>
              </a:rPr>
              <a:t>Provision of loaner equipment to ensure uninterrupted clinic</a:t>
            </a:r>
          </a:p>
          <a:p>
            <a:r>
              <a:rPr lang="en-US" sz="3200" dirty="0">
                <a:solidFill>
                  <a:schemeClr val="bg1"/>
                </a:solidFill>
                <a:latin typeface="Onest" pitchFamily="2" charset="0"/>
              </a:rPr>
              <a:t>operations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51E2DA02-781D-A48A-B496-75CB47742571}"/>
              </a:ext>
            </a:extLst>
          </p:cNvPr>
          <p:cNvSpPr txBox="1"/>
          <p:nvPr/>
        </p:nvSpPr>
        <p:spPr>
          <a:xfrm>
            <a:off x="11008182" y="997545"/>
            <a:ext cx="801395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Onest medium" pitchFamily="2" charset="0"/>
              </a:rPr>
              <a:t>This warranty covers the following medical equipment manufactured by</a:t>
            </a:r>
            <a:r>
              <a:rPr lang="ru-RU" sz="2000" dirty="0">
                <a:solidFill>
                  <a:schemeClr val="bg1"/>
                </a:solidFill>
                <a:latin typeface="Onest medium" pitchFamily="2" charset="0"/>
              </a:rPr>
              <a:t> </a:t>
            </a:r>
            <a:r>
              <a:rPr lang="en-US" sz="2000" dirty="0">
                <a:solidFill>
                  <a:schemeClr val="bg1"/>
                </a:solidFill>
                <a:latin typeface="Onest medium" pitchFamily="2" charset="0"/>
              </a:rPr>
              <a:t>ESTEN: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A289C98A-A133-3DC1-8CDD-5B345F5B76E9}"/>
              </a:ext>
            </a:extLst>
          </p:cNvPr>
          <p:cNvSpPr txBox="1"/>
          <p:nvPr/>
        </p:nvSpPr>
        <p:spPr>
          <a:xfrm>
            <a:off x="10890250" y="4470871"/>
            <a:ext cx="204784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Onest medium" pitchFamily="2" charset="0"/>
              </a:rPr>
              <a:t>Insufflators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CC8426E-DDBA-C231-E18F-BD7BBE9E9912}"/>
              </a:ext>
            </a:extLst>
          </p:cNvPr>
          <p:cNvSpPr txBox="1"/>
          <p:nvPr/>
        </p:nvSpPr>
        <p:spPr>
          <a:xfrm>
            <a:off x="14014451" y="4470871"/>
            <a:ext cx="204784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Onest medium" pitchFamily="2" charset="0"/>
              </a:rPr>
              <a:t>Uterine Manipulators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8672B6B-9C0B-2A7A-576C-4D75D968DB02}"/>
              </a:ext>
            </a:extLst>
          </p:cNvPr>
          <p:cNvSpPr txBox="1"/>
          <p:nvPr/>
        </p:nvSpPr>
        <p:spPr>
          <a:xfrm>
            <a:off x="17214850" y="4470871"/>
            <a:ext cx="204784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Onest medium" pitchFamily="2" charset="0"/>
              </a:rPr>
              <a:t>Light Sources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9C078CE-D706-9D5B-7286-50D8330E7B15}"/>
              </a:ext>
            </a:extLst>
          </p:cNvPr>
          <p:cNvSpPr txBox="1"/>
          <p:nvPr/>
        </p:nvSpPr>
        <p:spPr>
          <a:xfrm>
            <a:off x="10890250" y="6772069"/>
            <a:ext cx="204784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Onest medium" pitchFamily="2" charset="0"/>
              </a:rPr>
              <a:t>Video Monitors and Cameras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1764C776-797E-78EB-AF91-37736799757A}"/>
              </a:ext>
            </a:extLst>
          </p:cNvPr>
          <p:cNvSpPr txBox="1"/>
          <p:nvPr/>
        </p:nvSpPr>
        <p:spPr>
          <a:xfrm>
            <a:off x="14014450" y="6772069"/>
            <a:ext cx="255730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Onest medium" pitchFamily="2" charset="0"/>
              </a:rPr>
              <a:t>Aspiration and Irrigation Units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6E9F0D67-4408-8E4C-2034-39C021C47FD3}"/>
              </a:ext>
            </a:extLst>
          </p:cNvPr>
          <p:cNvSpPr txBox="1"/>
          <p:nvPr/>
        </p:nvSpPr>
        <p:spPr>
          <a:xfrm>
            <a:off x="17214850" y="6772069"/>
            <a:ext cx="204784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 err="1">
                <a:solidFill>
                  <a:schemeClr val="bg1"/>
                </a:solidFill>
                <a:latin typeface="Onest medium" pitchFamily="2" charset="0"/>
              </a:rPr>
              <a:t>Endopumps</a:t>
            </a:r>
            <a:endParaRPr lang="en-US" sz="2000" dirty="0">
              <a:solidFill>
                <a:schemeClr val="bg1"/>
              </a:solidFill>
              <a:latin typeface="Onest medium" pitchFamily="2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189B19F3-6F67-5533-E808-8BFDEDB5F522}"/>
              </a:ext>
            </a:extLst>
          </p:cNvPr>
          <p:cNvSpPr txBox="1"/>
          <p:nvPr/>
        </p:nvSpPr>
        <p:spPr>
          <a:xfrm>
            <a:off x="10890250" y="9078240"/>
            <a:ext cx="204784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Onest medium" pitchFamily="2" charset="0"/>
              </a:rPr>
              <a:t>Camera Heads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4126" y="5336879"/>
            <a:ext cx="6282531" cy="565428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10784" y="5336879"/>
            <a:ext cx="6282531" cy="565428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507442" y="5336879"/>
            <a:ext cx="6282531" cy="5654280"/>
          </a:xfrm>
          <a:prstGeom prst="rect">
            <a:avLst/>
          </a:prstGeom>
        </p:spPr>
      </p:pic>
      <p:sp>
        <p:nvSpPr>
          <p:cNvPr id="10" name="object 10"/>
          <p:cNvSpPr/>
          <p:nvPr/>
        </p:nvSpPr>
        <p:spPr>
          <a:xfrm>
            <a:off x="17591527" y="644813"/>
            <a:ext cx="1881505" cy="1052830"/>
          </a:xfrm>
          <a:custGeom>
            <a:avLst/>
            <a:gdLst/>
            <a:ahLst/>
            <a:cxnLst/>
            <a:rect l="l" t="t" r="r" b="b"/>
            <a:pathLst>
              <a:path w="1881505" h="1052830">
                <a:moveTo>
                  <a:pt x="984378" y="107950"/>
                </a:moveTo>
                <a:lnTo>
                  <a:pt x="902161" y="107950"/>
                </a:lnTo>
                <a:lnTo>
                  <a:pt x="902161" y="702310"/>
                </a:lnTo>
                <a:lnTo>
                  <a:pt x="691300" y="707390"/>
                </a:lnTo>
                <a:lnTo>
                  <a:pt x="590708" y="712470"/>
                </a:lnTo>
                <a:lnTo>
                  <a:pt x="538169" y="716280"/>
                </a:lnTo>
                <a:lnTo>
                  <a:pt x="487520" y="721360"/>
                </a:lnTo>
                <a:lnTo>
                  <a:pt x="438829" y="725170"/>
                </a:lnTo>
                <a:lnTo>
                  <a:pt x="347589" y="735330"/>
                </a:lnTo>
                <a:lnTo>
                  <a:pt x="241082" y="751840"/>
                </a:lnTo>
                <a:lnTo>
                  <a:pt x="184432" y="764540"/>
                </a:lnTo>
                <a:lnTo>
                  <a:pt x="135451" y="777240"/>
                </a:lnTo>
                <a:lnTo>
                  <a:pt x="94367" y="791210"/>
                </a:lnTo>
                <a:lnTo>
                  <a:pt x="55540" y="810260"/>
                </a:lnTo>
                <a:lnTo>
                  <a:pt x="11526" y="853440"/>
                </a:lnTo>
                <a:lnTo>
                  <a:pt x="6075" y="877570"/>
                </a:lnTo>
                <a:lnTo>
                  <a:pt x="11526" y="902970"/>
                </a:lnTo>
                <a:lnTo>
                  <a:pt x="55540" y="944880"/>
                </a:lnTo>
                <a:lnTo>
                  <a:pt x="94367" y="963930"/>
                </a:lnTo>
                <a:lnTo>
                  <a:pt x="135451" y="977900"/>
                </a:lnTo>
                <a:lnTo>
                  <a:pt x="184432" y="991870"/>
                </a:lnTo>
                <a:lnTo>
                  <a:pt x="241082" y="1003300"/>
                </a:lnTo>
                <a:lnTo>
                  <a:pt x="305175" y="1014730"/>
                </a:lnTo>
                <a:lnTo>
                  <a:pt x="348837" y="1019810"/>
                </a:lnTo>
                <a:lnTo>
                  <a:pt x="394720" y="1026160"/>
                </a:lnTo>
                <a:lnTo>
                  <a:pt x="442752" y="1031240"/>
                </a:lnTo>
                <a:lnTo>
                  <a:pt x="492860" y="1035050"/>
                </a:lnTo>
                <a:lnTo>
                  <a:pt x="544971" y="1040130"/>
                </a:lnTo>
                <a:lnTo>
                  <a:pt x="743024" y="1050290"/>
                </a:lnTo>
                <a:lnTo>
                  <a:pt x="842186" y="1052830"/>
                </a:lnTo>
                <a:lnTo>
                  <a:pt x="1044831" y="1052830"/>
                </a:lnTo>
                <a:lnTo>
                  <a:pt x="1144091" y="1050290"/>
                </a:lnTo>
                <a:lnTo>
                  <a:pt x="1287939" y="1042670"/>
                </a:lnTo>
                <a:lnTo>
                  <a:pt x="1444193" y="1031240"/>
                </a:lnTo>
                <a:lnTo>
                  <a:pt x="1492226" y="1026160"/>
                </a:lnTo>
                <a:lnTo>
                  <a:pt x="1538110" y="1019810"/>
                </a:lnTo>
                <a:lnTo>
                  <a:pt x="1581773" y="1014730"/>
                </a:lnTo>
                <a:lnTo>
                  <a:pt x="1645869" y="1003300"/>
                </a:lnTo>
                <a:lnTo>
                  <a:pt x="1702565" y="991870"/>
                </a:lnTo>
                <a:lnTo>
                  <a:pt x="1751666" y="977900"/>
                </a:lnTo>
                <a:lnTo>
                  <a:pt x="1785469" y="966470"/>
                </a:lnTo>
                <a:lnTo>
                  <a:pt x="849569" y="966470"/>
                </a:lnTo>
                <a:lnTo>
                  <a:pt x="746131" y="963930"/>
                </a:lnTo>
                <a:lnTo>
                  <a:pt x="596175" y="956310"/>
                </a:lnTo>
                <a:lnTo>
                  <a:pt x="448245" y="944880"/>
                </a:lnTo>
                <a:lnTo>
                  <a:pt x="359300" y="934720"/>
                </a:lnTo>
                <a:lnTo>
                  <a:pt x="317933" y="928370"/>
                </a:lnTo>
                <a:lnTo>
                  <a:pt x="263592" y="919480"/>
                </a:lnTo>
                <a:lnTo>
                  <a:pt x="215212" y="910590"/>
                </a:lnTo>
                <a:lnTo>
                  <a:pt x="173439" y="901700"/>
                </a:lnTo>
                <a:lnTo>
                  <a:pt x="126417" y="887730"/>
                </a:lnTo>
                <a:lnTo>
                  <a:pt x="116364" y="883920"/>
                </a:lnTo>
                <a:lnTo>
                  <a:pt x="108476" y="881380"/>
                </a:lnTo>
                <a:lnTo>
                  <a:pt x="102467" y="877570"/>
                </a:lnTo>
                <a:lnTo>
                  <a:pt x="108391" y="875030"/>
                </a:lnTo>
                <a:lnTo>
                  <a:pt x="116288" y="871220"/>
                </a:lnTo>
                <a:lnTo>
                  <a:pt x="173240" y="854710"/>
                </a:lnTo>
                <a:lnTo>
                  <a:pt x="214984" y="844550"/>
                </a:lnTo>
                <a:lnTo>
                  <a:pt x="263449" y="835660"/>
                </a:lnTo>
                <a:lnTo>
                  <a:pt x="317933" y="826770"/>
                </a:lnTo>
                <a:lnTo>
                  <a:pt x="495733" y="806450"/>
                </a:lnTo>
                <a:lnTo>
                  <a:pt x="596175" y="798830"/>
                </a:lnTo>
                <a:lnTo>
                  <a:pt x="695170" y="793750"/>
                </a:lnTo>
                <a:lnTo>
                  <a:pt x="902161" y="788670"/>
                </a:lnTo>
                <a:lnTo>
                  <a:pt x="1785469" y="788670"/>
                </a:lnTo>
                <a:lnTo>
                  <a:pt x="1751666" y="777240"/>
                </a:lnTo>
                <a:lnTo>
                  <a:pt x="1702565" y="764540"/>
                </a:lnTo>
                <a:lnTo>
                  <a:pt x="1645869" y="751840"/>
                </a:lnTo>
                <a:lnTo>
                  <a:pt x="1539273" y="735330"/>
                </a:lnTo>
                <a:lnTo>
                  <a:pt x="1447917" y="725170"/>
                </a:lnTo>
                <a:lnTo>
                  <a:pt x="1399173" y="721360"/>
                </a:lnTo>
                <a:lnTo>
                  <a:pt x="1348460" y="716280"/>
                </a:lnTo>
                <a:lnTo>
                  <a:pt x="1295834" y="712470"/>
                </a:lnTo>
                <a:lnTo>
                  <a:pt x="1195238" y="707390"/>
                </a:lnTo>
                <a:lnTo>
                  <a:pt x="984378" y="702310"/>
                </a:lnTo>
                <a:lnTo>
                  <a:pt x="984378" y="107950"/>
                </a:lnTo>
                <a:close/>
              </a:path>
              <a:path w="1881505" h="1052830">
                <a:moveTo>
                  <a:pt x="984378" y="788670"/>
                </a:moveTo>
                <a:lnTo>
                  <a:pt x="902161" y="788670"/>
                </a:lnTo>
                <a:lnTo>
                  <a:pt x="902161" y="966470"/>
                </a:lnTo>
                <a:lnTo>
                  <a:pt x="984378" y="966470"/>
                </a:lnTo>
                <a:lnTo>
                  <a:pt x="984378" y="788670"/>
                </a:lnTo>
                <a:close/>
              </a:path>
              <a:path w="1881505" h="1052830">
                <a:moveTo>
                  <a:pt x="1785469" y="788670"/>
                </a:moveTo>
                <a:lnTo>
                  <a:pt x="984378" y="788670"/>
                </a:lnTo>
                <a:lnTo>
                  <a:pt x="1191328" y="793750"/>
                </a:lnTo>
                <a:lnTo>
                  <a:pt x="1290368" y="798830"/>
                </a:lnTo>
                <a:lnTo>
                  <a:pt x="1391138" y="806450"/>
                </a:lnTo>
                <a:lnTo>
                  <a:pt x="1569009" y="826770"/>
                </a:lnTo>
                <a:lnTo>
                  <a:pt x="1623581" y="835660"/>
                </a:lnTo>
                <a:lnTo>
                  <a:pt x="1672038" y="844550"/>
                </a:lnTo>
                <a:lnTo>
                  <a:pt x="1713736" y="854710"/>
                </a:lnTo>
                <a:lnTo>
                  <a:pt x="1760594" y="867410"/>
                </a:lnTo>
                <a:lnTo>
                  <a:pt x="1778813" y="875030"/>
                </a:lnTo>
                <a:lnTo>
                  <a:pt x="1784887" y="877570"/>
                </a:lnTo>
                <a:lnTo>
                  <a:pt x="1778897" y="881380"/>
                </a:lnTo>
                <a:lnTo>
                  <a:pt x="1770860" y="883920"/>
                </a:lnTo>
                <a:lnTo>
                  <a:pt x="1760622" y="887730"/>
                </a:lnTo>
                <a:lnTo>
                  <a:pt x="1713764" y="901700"/>
                </a:lnTo>
                <a:lnTo>
                  <a:pt x="1672113" y="910590"/>
                </a:lnTo>
                <a:lnTo>
                  <a:pt x="1623665" y="919480"/>
                </a:lnTo>
                <a:lnTo>
                  <a:pt x="1527696" y="934720"/>
                </a:lnTo>
                <a:lnTo>
                  <a:pt x="1438649" y="944880"/>
                </a:lnTo>
                <a:lnTo>
                  <a:pt x="1290368" y="956310"/>
                </a:lnTo>
                <a:lnTo>
                  <a:pt x="1142105" y="963930"/>
                </a:lnTo>
                <a:lnTo>
                  <a:pt x="1039702" y="966470"/>
                </a:lnTo>
                <a:lnTo>
                  <a:pt x="1785469" y="966470"/>
                </a:lnTo>
                <a:lnTo>
                  <a:pt x="1831575" y="946150"/>
                </a:lnTo>
                <a:lnTo>
                  <a:pt x="1875427" y="902970"/>
                </a:lnTo>
                <a:lnTo>
                  <a:pt x="1880873" y="877570"/>
                </a:lnTo>
                <a:lnTo>
                  <a:pt x="1875427" y="853440"/>
                </a:lnTo>
                <a:lnTo>
                  <a:pt x="1859026" y="830580"/>
                </a:lnTo>
                <a:lnTo>
                  <a:pt x="1831575" y="810260"/>
                </a:lnTo>
                <a:lnTo>
                  <a:pt x="1792981" y="791210"/>
                </a:lnTo>
                <a:lnTo>
                  <a:pt x="1785469" y="788670"/>
                </a:lnTo>
                <a:close/>
              </a:path>
              <a:path w="1881505" h="1052830">
                <a:moveTo>
                  <a:pt x="598210" y="519430"/>
                </a:moveTo>
                <a:lnTo>
                  <a:pt x="556890" y="519430"/>
                </a:lnTo>
                <a:lnTo>
                  <a:pt x="583949" y="520700"/>
                </a:lnTo>
                <a:lnTo>
                  <a:pt x="598210" y="519430"/>
                </a:lnTo>
                <a:close/>
              </a:path>
              <a:path w="1881505" h="1052830">
                <a:moveTo>
                  <a:pt x="1635436" y="0"/>
                </a:moveTo>
                <a:lnTo>
                  <a:pt x="1542486" y="0"/>
                </a:lnTo>
                <a:lnTo>
                  <a:pt x="1542486" y="520700"/>
                </a:lnTo>
                <a:lnTo>
                  <a:pt x="1624703" y="520700"/>
                </a:lnTo>
                <a:lnTo>
                  <a:pt x="1624703" y="130810"/>
                </a:lnTo>
                <a:lnTo>
                  <a:pt x="1711041" y="130810"/>
                </a:lnTo>
                <a:lnTo>
                  <a:pt x="1677958" y="27940"/>
                </a:lnTo>
                <a:lnTo>
                  <a:pt x="1671457" y="15240"/>
                </a:lnTo>
                <a:lnTo>
                  <a:pt x="1661633" y="7620"/>
                </a:lnTo>
                <a:lnTo>
                  <a:pt x="1649341" y="1270"/>
                </a:lnTo>
                <a:lnTo>
                  <a:pt x="1635436" y="0"/>
                </a:lnTo>
                <a:close/>
              </a:path>
              <a:path w="1881505" h="1052830">
                <a:moveTo>
                  <a:pt x="291405" y="0"/>
                </a:moveTo>
                <a:lnTo>
                  <a:pt x="0" y="0"/>
                </a:lnTo>
                <a:lnTo>
                  <a:pt x="0" y="359410"/>
                </a:lnTo>
                <a:lnTo>
                  <a:pt x="2375" y="401320"/>
                </a:lnTo>
                <a:lnTo>
                  <a:pt x="15792" y="444500"/>
                </a:lnTo>
                <a:lnTo>
                  <a:pt x="39556" y="480060"/>
                </a:lnTo>
                <a:lnTo>
                  <a:pt x="73264" y="505460"/>
                </a:lnTo>
                <a:lnTo>
                  <a:pt x="116440" y="519430"/>
                </a:lnTo>
                <a:lnTo>
                  <a:pt x="291608" y="519430"/>
                </a:lnTo>
                <a:lnTo>
                  <a:pt x="291608" y="411480"/>
                </a:lnTo>
                <a:lnTo>
                  <a:pt x="114820" y="411480"/>
                </a:lnTo>
                <a:lnTo>
                  <a:pt x="101262" y="408940"/>
                </a:lnTo>
                <a:lnTo>
                  <a:pt x="90190" y="401320"/>
                </a:lnTo>
                <a:lnTo>
                  <a:pt x="82726" y="389890"/>
                </a:lnTo>
                <a:lnTo>
                  <a:pt x="79989" y="377190"/>
                </a:lnTo>
                <a:lnTo>
                  <a:pt x="79989" y="313690"/>
                </a:lnTo>
                <a:lnTo>
                  <a:pt x="291608" y="313690"/>
                </a:lnTo>
                <a:lnTo>
                  <a:pt x="291608" y="205740"/>
                </a:lnTo>
                <a:lnTo>
                  <a:pt x="79989" y="205740"/>
                </a:lnTo>
                <a:lnTo>
                  <a:pt x="79989" y="107950"/>
                </a:lnTo>
                <a:lnTo>
                  <a:pt x="291405" y="107950"/>
                </a:lnTo>
                <a:lnTo>
                  <a:pt x="291405" y="0"/>
                </a:lnTo>
                <a:close/>
              </a:path>
              <a:path w="1881505" h="1052830">
                <a:moveTo>
                  <a:pt x="709781" y="0"/>
                </a:moveTo>
                <a:lnTo>
                  <a:pt x="479763" y="0"/>
                </a:lnTo>
                <a:lnTo>
                  <a:pt x="477710" y="1270"/>
                </a:lnTo>
                <a:lnTo>
                  <a:pt x="441526" y="11430"/>
                </a:lnTo>
                <a:lnTo>
                  <a:pt x="388860" y="57150"/>
                </a:lnTo>
                <a:lnTo>
                  <a:pt x="362858" y="124460"/>
                </a:lnTo>
                <a:lnTo>
                  <a:pt x="360003" y="161290"/>
                </a:lnTo>
                <a:lnTo>
                  <a:pt x="363991" y="198120"/>
                </a:lnTo>
                <a:lnTo>
                  <a:pt x="392733" y="262890"/>
                </a:lnTo>
                <a:lnTo>
                  <a:pt x="449555" y="306070"/>
                </a:lnTo>
                <a:lnTo>
                  <a:pt x="488645" y="313690"/>
                </a:lnTo>
                <a:lnTo>
                  <a:pt x="594961" y="313690"/>
                </a:lnTo>
                <a:lnTo>
                  <a:pt x="614512" y="317500"/>
                </a:lnTo>
                <a:lnTo>
                  <a:pt x="630475" y="328930"/>
                </a:lnTo>
                <a:lnTo>
                  <a:pt x="641236" y="344170"/>
                </a:lnTo>
                <a:lnTo>
                  <a:pt x="645182" y="363220"/>
                </a:lnTo>
                <a:lnTo>
                  <a:pt x="641236" y="382270"/>
                </a:lnTo>
                <a:lnTo>
                  <a:pt x="630475" y="397510"/>
                </a:lnTo>
                <a:lnTo>
                  <a:pt x="614512" y="408940"/>
                </a:lnTo>
                <a:lnTo>
                  <a:pt x="594961" y="412750"/>
                </a:lnTo>
                <a:lnTo>
                  <a:pt x="373420" y="412750"/>
                </a:lnTo>
                <a:lnTo>
                  <a:pt x="373420" y="519430"/>
                </a:lnTo>
                <a:lnTo>
                  <a:pt x="609946" y="519430"/>
                </a:lnTo>
                <a:lnTo>
                  <a:pt x="643033" y="510540"/>
                </a:lnTo>
                <a:lnTo>
                  <a:pt x="692046" y="472440"/>
                </a:lnTo>
                <a:lnTo>
                  <a:pt x="723772" y="403860"/>
                </a:lnTo>
                <a:lnTo>
                  <a:pt x="727751" y="359410"/>
                </a:lnTo>
                <a:lnTo>
                  <a:pt x="721729" y="314960"/>
                </a:lnTo>
                <a:lnTo>
                  <a:pt x="705513" y="273050"/>
                </a:lnTo>
                <a:lnTo>
                  <a:pt x="678914" y="238760"/>
                </a:lnTo>
                <a:lnTo>
                  <a:pt x="641739" y="214630"/>
                </a:lnTo>
                <a:lnTo>
                  <a:pt x="641536" y="214630"/>
                </a:lnTo>
                <a:lnTo>
                  <a:pt x="609826" y="208280"/>
                </a:lnTo>
                <a:lnTo>
                  <a:pt x="569647" y="205740"/>
                </a:lnTo>
                <a:lnTo>
                  <a:pt x="492898" y="205740"/>
                </a:lnTo>
                <a:lnTo>
                  <a:pt x="473283" y="201930"/>
                </a:lnTo>
                <a:lnTo>
                  <a:pt x="457181" y="191770"/>
                </a:lnTo>
                <a:lnTo>
                  <a:pt x="446280" y="176530"/>
                </a:lnTo>
                <a:lnTo>
                  <a:pt x="442271" y="157480"/>
                </a:lnTo>
                <a:lnTo>
                  <a:pt x="446280" y="138430"/>
                </a:lnTo>
                <a:lnTo>
                  <a:pt x="457181" y="121920"/>
                </a:lnTo>
                <a:lnTo>
                  <a:pt x="473283" y="111760"/>
                </a:lnTo>
                <a:lnTo>
                  <a:pt x="492898" y="107950"/>
                </a:lnTo>
                <a:lnTo>
                  <a:pt x="540689" y="106680"/>
                </a:lnTo>
                <a:lnTo>
                  <a:pt x="709781" y="106680"/>
                </a:lnTo>
                <a:lnTo>
                  <a:pt x="709781" y="0"/>
                </a:lnTo>
                <a:close/>
              </a:path>
              <a:path w="1881505" h="1052830">
                <a:moveTo>
                  <a:pt x="1468572" y="0"/>
                </a:moveTo>
                <a:lnTo>
                  <a:pt x="1177167" y="0"/>
                </a:lnTo>
                <a:lnTo>
                  <a:pt x="1177167" y="359410"/>
                </a:lnTo>
                <a:lnTo>
                  <a:pt x="1179588" y="401320"/>
                </a:lnTo>
                <a:lnTo>
                  <a:pt x="1179661" y="402590"/>
                </a:lnTo>
                <a:lnTo>
                  <a:pt x="1193335" y="445770"/>
                </a:lnTo>
                <a:lnTo>
                  <a:pt x="1217336" y="480060"/>
                </a:lnTo>
                <a:lnTo>
                  <a:pt x="1251106" y="505460"/>
                </a:lnTo>
                <a:lnTo>
                  <a:pt x="1294012" y="519430"/>
                </a:lnTo>
                <a:lnTo>
                  <a:pt x="1468771" y="519430"/>
                </a:lnTo>
                <a:lnTo>
                  <a:pt x="1468771" y="411480"/>
                </a:lnTo>
                <a:lnTo>
                  <a:pt x="1292190" y="411480"/>
                </a:lnTo>
                <a:lnTo>
                  <a:pt x="1278627" y="408940"/>
                </a:lnTo>
                <a:lnTo>
                  <a:pt x="1267554" y="401320"/>
                </a:lnTo>
                <a:lnTo>
                  <a:pt x="1260090" y="389890"/>
                </a:lnTo>
                <a:lnTo>
                  <a:pt x="1257353" y="377190"/>
                </a:lnTo>
                <a:lnTo>
                  <a:pt x="1257353" y="313690"/>
                </a:lnTo>
                <a:lnTo>
                  <a:pt x="1468970" y="313690"/>
                </a:lnTo>
                <a:lnTo>
                  <a:pt x="1468970" y="205740"/>
                </a:lnTo>
                <a:lnTo>
                  <a:pt x="1257762" y="205740"/>
                </a:lnTo>
                <a:lnTo>
                  <a:pt x="1257762" y="200660"/>
                </a:lnTo>
                <a:lnTo>
                  <a:pt x="1257353" y="200660"/>
                </a:lnTo>
                <a:lnTo>
                  <a:pt x="1257353" y="107950"/>
                </a:lnTo>
                <a:lnTo>
                  <a:pt x="1468572" y="107950"/>
                </a:lnTo>
                <a:lnTo>
                  <a:pt x="1468572" y="0"/>
                </a:lnTo>
                <a:close/>
              </a:path>
              <a:path w="1881505" h="1052830">
                <a:moveTo>
                  <a:pt x="1711041" y="130810"/>
                </a:moveTo>
                <a:lnTo>
                  <a:pt x="1624703" y="130810"/>
                </a:lnTo>
                <a:lnTo>
                  <a:pt x="1740742" y="491490"/>
                </a:lnTo>
                <a:lnTo>
                  <a:pt x="1746423" y="501650"/>
                </a:lnTo>
                <a:lnTo>
                  <a:pt x="1755089" y="510540"/>
                </a:lnTo>
                <a:lnTo>
                  <a:pt x="1765997" y="516890"/>
                </a:lnTo>
                <a:lnTo>
                  <a:pt x="1778405" y="519430"/>
                </a:lnTo>
                <a:lnTo>
                  <a:pt x="1881481" y="519430"/>
                </a:lnTo>
                <a:lnTo>
                  <a:pt x="1881481" y="405130"/>
                </a:lnTo>
                <a:lnTo>
                  <a:pt x="1799263" y="405130"/>
                </a:lnTo>
                <a:lnTo>
                  <a:pt x="1711041" y="130810"/>
                </a:lnTo>
                <a:close/>
              </a:path>
              <a:path w="1881505" h="1052830">
                <a:moveTo>
                  <a:pt x="1881481" y="0"/>
                </a:moveTo>
                <a:lnTo>
                  <a:pt x="1799263" y="0"/>
                </a:lnTo>
                <a:lnTo>
                  <a:pt x="1799263" y="405130"/>
                </a:lnTo>
                <a:lnTo>
                  <a:pt x="1881481" y="405130"/>
                </a:lnTo>
                <a:lnTo>
                  <a:pt x="1881481" y="0"/>
                </a:lnTo>
                <a:close/>
              </a:path>
              <a:path w="1881505" h="1052830">
                <a:moveTo>
                  <a:pt x="709781" y="106680"/>
                </a:moveTo>
                <a:lnTo>
                  <a:pt x="540689" y="106680"/>
                </a:lnTo>
                <a:lnTo>
                  <a:pt x="709781" y="107950"/>
                </a:lnTo>
                <a:lnTo>
                  <a:pt x="709781" y="106680"/>
                </a:lnTo>
                <a:close/>
              </a:path>
              <a:path w="1881505" h="1052830">
                <a:moveTo>
                  <a:pt x="1102845" y="0"/>
                </a:moveTo>
                <a:lnTo>
                  <a:pt x="784506" y="0"/>
                </a:lnTo>
                <a:lnTo>
                  <a:pt x="784506" y="107950"/>
                </a:lnTo>
                <a:lnTo>
                  <a:pt x="1102845" y="107950"/>
                </a:lnTo>
                <a:lnTo>
                  <a:pt x="1102845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9027AEF-1117-BFF8-C9B9-8C747764261F}"/>
              </a:ext>
            </a:extLst>
          </p:cNvPr>
          <p:cNvSpPr txBox="1"/>
          <p:nvPr/>
        </p:nvSpPr>
        <p:spPr>
          <a:xfrm>
            <a:off x="831850" y="813384"/>
            <a:ext cx="15316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75000"/>
                  </a:schemeClr>
                </a:solidFill>
                <a:latin typeface="Geologica" pitchFamily="2" charset="0"/>
              </a:rPr>
              <a:t>Our Production: </a:t>
            </a:r>
            <a:endParaRPr lang="ru-RU" sz="4800" dirty="0">
              <a:solidFill>
                <a:schemeClr val="bg1">
                  <a:lumMod val="75000"/>
                </a:schemeClr>
              </a:solidFill>
              <a:latin typeface="Geologica" pitchFamily="2" charset="0"/>
            </a:endParaRPr>
          </a:p>
          <a:p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Materials, Components, </a:t>
            </a:r>
            <a:endParaRPr lang="ru-RU" sz="4800" dirty="0">
              <a:solidFill>
                <a:schemeClr val="tx1"/>
              </a:solidFill>
              <a:latin typeface="Geologica" pitchFamily="2" charset="0"/>
            </a:endParaRPr>
          </a:p>
          <a:p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&amp; Finished Products</a:t>
            </a:r>
            <a:r>
              <a:rPr lang="ru-RU" sz="4800" dirty="0">
                <a:solidFill>
                  <a:schemeClr val="tx1"/>
                </a:solidFill>
                <a:latin typeface="Geologica" pitchFamily="2" charset="0"/>
              </a:rPr>
              <a:t> </a:t>
            </a:r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Warehousing</a:t>
            </a:r>
            <a:endParaRPr lang="ru-RU" sz="4800" dirty="0">
              <a:solidFill>
                <a:schemeClr val="tx1"/>
              </a:solidFill>
              <a:latin typeface="Geologica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7F7F606-77DA-AF95-59B5-7D1701B0F610}"/>
              </a:ext>
            </a:extLst>
          </p:cNvPr>
          <p:cNvSpPr txBox="1"/>
          <p:nvPr/>
        </p:nvSpPr>
        <p:spPr>
          <a:xfrm>
            <a:off x="831850" y="3721462"/>
            <a:ext cx="54864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Storage and inventory management </a:t>
            </a:r>
          </a:p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of raw materials, components, </a:t>
            </a:r>
          </a:p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and finished products</a:t>
            </a:r>
            <a:r>
              <a:rPr lang="ru-RU" sz="2000" dirty="0">
                <a:solidFill>
                  <a:schemeClr val="tx1"/>
                </a:solidFill>
                <a:latin typeface="Onest medium" pitchFamily="2" charset="0"/>
              </a:rPr>
              <a:t>.</a:t>
            </a:r>
            <a:endParaRPr lang="en-US" sz="2000" dirty="0">
              <a:solidFill>
                <a:schemeClr val="tx1"/>
              </a:solidFill>
              <a:latin typeface="Onest medium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03A6E9-F0FA-C131-88EE-4F814FF9FE18}"/>
              </a:ext>
            </a:extLst>
          </p:cNvPr>
          <p:cNvSpPr txBox="1"/>
          <p:nvPr/>
        </p:nvSpPr>
        <p:spPr>
          <a:xfrm>
            <a:off x="7156450" y="3721462"/>
            <a:ext cx="54864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Order labeling, assembly, and packaging </a:t>
            </a:r>
            <a:endParaRPr lang="ru-RU" sz="2000" dirty="0">
              <a:solidFill>
                <a:schemeClr val="tx1"/>
              </a:solidFill>
              <a:latin typeface="Onest medium" pitchFamily="2" charset="0"/>
            </a:endParaRPr>
          </a:p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for</a:t>
            </a:r>
            <a:r>
              <a:rPr lang="ru-RU" sz="2000" dirty="0">
                <a:solidFill>
                  <a:schemeClr val="tx1"/>
                </a:solidFill>
                <a:latin typeface="Onest medium" pitchFamily="2" charset="0"/>
              </a:rPr>
              <a:t> </a:t>
            </a:r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dispatch</a:t>
            </a:r>
            <a:r>
              <a:rPr lang="ru-RU" sz="2000" dirty="0">
                <a:solidFill>
                  <a:schemeClr val="tx1"/>
                </a:solidFill>
                <a:latin typeface="Onest medium" pitchFamily="2" charset="0"/>
              </a:rPr>
              <a:t>.</a:t>
            </a:r>
            <a:endParaRPr lang="en-US" sz="2000" dirty="0">
              <a:solidFill>
                <a:schemeClr val="tx1"/>
              </a:solidFill>
              <a:latin typeface="Onest medium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BC7392-3902-ABE8-57F8-B0FB5FFE5C93}"/>
              </a:ext>
            </a:extLst>
          </p:cNvPr>
          <p:cNvSpPr txBox="1"/>
          <p:nvPr/>
        </p:nvSpPr>
        <p:spPr>
          <a:xfrm>
            <a:off x="13764260" y="3721462"/>
            <a:ext cx="54864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Delivery of orders </a:t>
            </a:r>
          </a:p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throughout Russia</a:t>
            </a:r>
            <a:r>
              <a:rPr lang="ru-RU" sz="2000" dirty="0">
                <a:solidFill>
                  <a:schemeClr val="tx1"/>
                </a:solidFill>
                <a:latin typeface="Onest medium" pitchFamily="2" charset="0"/>
              </a:rPr>
              <a:t>.</a:t>
            </a:r>
            <a:endParaRPr lang="en-US" sz="2000" dirty="0">
              <a:solidFill>
                <a:schemeClr val="tx1"/>
              </a:solidFill>
              <a:latin typeface="Onest medium" pitchFamily="2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0104100" cy="11308715"/>
          </a:xfrm>
          <a:custGeom>
            <a:avLst/>
            <a:gdLst/>
            <a:ahLst/>
            <a:cxnLst/>
            <a:rect l="l" t="t" r="r" b="b"/>
            <a:pathLst>
              <a:path w="20104100" h="11308715">
                <a:moveTo>
                  <a:pt x="20104099" y="0"/>
                </a:moveTo>
                <a:lnTo>
                  <a:pt x="0" y="0"/>
                </a:lnTo>
                <a:lnTo>
                  <a:pt x="0" y="11308556"/>
                </a:lnTo>
                <a:lnTo>
                  <a:pt x="20104099" y="11308556"/>
                </a:lnTo>
                <a:lnTo>
                  <a:pt x="20104099" y="0"/>
                </a:lnTo>
                <a:close/>
              </a:path>
            </a:pathLst>
          </a:custGeom>
          <a:solidFill>
            <a:srgbClr val="239C9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20104100" cy="11308556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399122" y="5729335"/>
            <a:ext cx="5523852" cy="557922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720418" y="6510655"/>
            <a:ext cx="6383681" cy="479790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83240" y="2486835"/>
            <a:ext cx="6439594" cy="3675280"/>
          </a:xfrm>
          <a:prstGeom prst="rect">
            <a:avLst/>
          </a:prstGeom>
        </p:spPr>
      </p:pic>
      <p:sp>
        <p:nvSpPr>
          <p:cNvPr id="10" name="object 10"/>
          <p:cNvSpPr/>
          <p:nvPr/>
        </p:nvSpPr>
        <p:spPr>
          <a:xfrm>
            <a:off x="314126" y="2513012"/>
            <a:ext cx="6282690" cy="3518535"/>
          </a:xfrm>
          <a:custGeom>
            <a:avLst/>
            <a:gdLst/>
            <a:ahLst/>
            <a:cxnLst/>
            <a:rect l="l" t="t" r="r" b="b"/>
            <a:pathLst>
              <a:path w="6282690" h="3518535">
                <a:moveTo>
                  <a:pt x="6020759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3256445"/>
                </a:lnTo>
                <a:lnTo>
                  <a:pt x="4217" y="3303499"/>
                </a:lnTo>
                <a:lnTo>
                  <a:pt x="16377" y="3347786"/>
                </a:lnTo>
                <a:lnTo>
                  <a:pt x="35739" y="3388566"/>
                </a:lnTo>
                <a:lnTo>
                  <a:pt x="61565" y="3425101"/>
                </a:lnTo>
                <a:lnTo>
                  <a:pt x="93115" y="3456651"/>
                </a:lnTo>
                <a:lnTo>
                  <a:pt x="129650" y="3482477"/>
                </a:lnTo>
                <a:lnTo>
                  <a:pt x="170431" y="3501840"/>
                </a:lnTo>
                <a:lnTo>
                  <a:pt x="214718" y="3513999"/>
                </a:lnTo>
                <a:lnTo>
                  <a:pt x="261772" y="3518217"/>
                </a:lnTo>
                <a:lnTo>
                  <a:pt x="6020759" y="3518217"/>
                </a:lnTo>
                <a:lnTo>
                  <a:pt x="6067812" y="3513999"/>
                </a:lnTo>
                <a:lnTo>
                  <a:pt x="6112099" y="3501840"/>
                </a:lnTo>
                <a:lnTo>
                  <a:pt x="6152879" y="3482477"/>
                </a:lnTo>
                <a:lnTo>
                  <a:pt x="6189415" y="3456651"/>
                </a:lnTo>
                <a:lnTo>
                  <a:pt x="6220965" y="3425101"/>
                </a:lnTo>
                <a:lnTo>
                  <a:pt x="6246791" y="3388566"/>
                </a:lnTo>
                <a:lnTo>
                  <a:pt x="6266153" y="3347786"/>
                </a:lnTo>
                <a:lnTo>
                  <a:pt x="6278313" y="3303499"/>
                </a:lnTo>
                <a:lnTo>
                  <a:pt x="6282531" y="3256445"/>
                </a:lnTo>
                <a:lnTo>
                  <a:pt x="6282531" y="261772"/>
                </a:lnTo>
                <a:lnTo>
                  <a:pt x="6278313" y="214718"/>
                </a:lnTo>
                <a:lnTo>
                  <a:pt x="6266153" y="170431"/>
                </a:lnTo>
                <a:lnTo>
                  <a:pt x="6246791" y="129651"/>
                </a:lnTo>
                <a:lnTo>
                  <a:pt x="6220965" y="93116"/>
                </a:lnTo>
                <a:lnTo>
                  <a:pt x="6189415" y="61565"/>
                </a:lnTo>
                <a:lnTo>
                  <a:pt x="6152879" y="35739"/>
                </a:lnTo>
                <a:lnTo>
                  <a:pt x="6112099" y="16377"/>
                </a:lnTo>
                <a:lnTo>
                  <a:pt x="6067812" y="4217"/>
                </a:lnTo>
                <a:lnTo>
                  <a:pt x="6020759" y="0"/>
                </a:lnTo>
                <a:close/>
              </a:path>
            </a:pathLst>
          </a:custGeom>
          <a:solidFill>
            <a:srgbClr val="FFFFFF">
              <a:alpha val="5999"/>
            </a:srgbClr>
          </a:solidFill>
          <a:effectLst>
            <a:glow rad="12700">
              <a:schemeClr val="bg1">
                <a:alpha val="10000"/>
              </a:schemeClr>
            </a:glow>
            <a:outerShdw blurRad="508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16">
            <a:extLst>
              <a:ext uri="{FF2B5EF4-FFF2-40B4-BE49-F238E27FC236}">
                <a16:creationId xmlns:a16="http://schemas.microsoft.com/office/drawing/2014/main" id="{DACEBFB8-49C5-3B91-EE65-4537AF1EE1A5}"/>
              </a:ext>
            </a:extLst>
          </p:cNvPr>
          <p:cNvSpPr/>
          <p:nvPr/>
        </p:nvSpPr>
        <p:spPr>
          <a:xfrm>
            <a:off x="6890125" y="2565207"/>
            <a:ext cx="6533551" cy="3518535"/>
          </a:xfrm>
          <a:custGeom>
            <a:avLst/>
            <a:gdLst/>
            <a:ahLst/>
            <a:cxnLst/>
            <a:rect l="l" t="t" r="r" b="b"/>
            <a:pathLst>
              <a:path w="5948044" h="3518535">
                <a:moveTo>
                  <a:pt x="5685690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3256445"/>
                </a:lnTo>
                <a:lnTo>
                  <a:pt x="4217" y="3303499"/>
                </a:lnTo>
                <a:lnTo>
                  <a:pt x="16377" y="3347786"/>
                </a:lnTo>
                <a:lnTo>
                  <a:pt x="35739" y="3388566"/>
                </a:lnTo>
                <a:lnTo>
                  <a:pt x="61565" y="3425101"/>
                </a:lnTo>
                <a:lnTo>
                  <a:pt x="93115" y="3456651"/>
                </a:lnTo>
                <a:lnTo>
                  <a:pt x="129650" y="3482477"/>
                </a:lnTo>
                <a:lnTo>
                  <a:pt x="170431" y="3501840"/>
                </a:lnTo>
                <a:lnTo>
                  <a:pt x="214718" y="3513999"/>
                </a:lnTo>
                <a:lnTo>
                  <a:pt x="261772" y="3518217"/>
                </a:lnTo>
                <a:lnTo>
                  <a:pt x="5685690" y="3518217"/>
                </a:lnTo>
                <a:lnTo>
                  <a:pt x="5732744" y="3513999"/>
                </a:lnTo>
                <a:lnTo>
                  <a:pt x="5777031" y="3501840"/>
                </a:lnTo>
                <a:lnTo>
                  <a:pt x="5817811" y="3482477"/>
                </a:lnTo>
                <a:lnTo>
                  <a:pt x="5854346" y="3456651"/>
                </a:lnTo>
                <a:lnTo>
                  <a:pt x="5885896" y="3425101"/>
                </a:lnTo>
                <a:lnTo>
                  <a:pt x="5911723" y="3388566"/>
                </a:lnTo>
                <a:lnTo>
                  <a:pt x="5931085" y="3347786"/>
                </a:lnTo>
                <a:lnTo>
                  <a:pt x="5943245" y="3303499"/>
                </a:lnTo>
                <a:lnTo>
                  <a:pt x="5947462" y="3256445"/>
                </a:lnTo>
                <a:lnTo>
                  <a:pt x="5947462" y="261772"/>
                </a:lnTo>
                <a:lnTo>
                  <a:pt x="5943245" y="214718"/>
                </a:lnTo>
                <a:lnTo>
                  <a:pt x="5931085" y="170431"/>
                </a:lnTo>
                <a:lnTo>
                  <a:pt x="5911723" y="129651"/>
                </a:lnTo>
                <a:lnTo>
                  <a:pt x="5885896" y="93116"/>
                </a:lnTo>
                <a:lnTo>
                  <a:pt x="5854346" y="61565"/>
                </a:lnTo>
                <a:lnTo>
                  <a:pt x="5817811" y="35739"/>
                </a:lnTo>
                <a:lnTo>
                  <a:pt x="5777031" y="16377"/>
                </a:lnTo>
                <a:lnTo>
                  <a:pt x="5732744" y="4217"/>
                </a:lnTo>
                <a:lnTo>
                  <a:pt x="5685690" y="0"/>
                </a:lnTo>
                <a:close/>
              </a:path>
            </a:pathLst>
          </a:custGeom>
          <a:solidFill>
            <a:srgbClr val="FFFFFF">
              <a:alpha val="5999"/>
            </a:srgbClr>
          </a:solidFill>
          <a:effectLst>
            <a:glow rad="12700">
              <a:schemeClr val="bg1">
                <a:alpha val="10000"/>
              </a:schemeClr>
            </a:glow>
            <a:outerShdw blurRad="508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1" name="object 11"/>
          <p:cNvSpPr/>
          <p:nvPr/>
        </p:nvSpPr>
        <p:spPr>
          <a:xfrm>
            <a:off x="831926" y="2947942"/>
            <a:ext cx="685165" cy="546735"/>
          </a:xfrm>
          <a:custGeom>
            <a:avLst/>
            <a:gdLst/>
            <a:ahLst/>
            <a:cxnLst/>
            <a:rect l="l" t="t" r="r" b="b"/>
            <a:pathLst>
              <a:path w="685165" h="546735">
                <a:moveTo>
                  <a:pt x="684707" y="420827"/>
                </a:moveTo>
                <a:lnTo>
                  <a:pt x="677760" y="395528"/>
                </a:lnTo>
                <a:lnTo>
                  <a:pt x="657809" y="371906"/>
                </a:lnTo>
                <a:lnTo>
                  <a:pt x="642823" y="361784"/>
                </a:lnTo>
                <a:lnTo>
                  <a:pt x="642823" y="420116"/>
                </a:lnTo>
                <a:lnTo>
                  <a:pt x="642823" y="421538"/>
                </a:lnTo>
                <a:lnTo>
                  <a:pt x="606247" y="454291"/>
                </a:lnTo>
                <a:lnTo>
                  <a:pt x="570001" y="470369"/>
                </a:lnTo>
                <a:lnTo>
                  <a:pt x="533463" y="481863"/>
                </a:lnTo>
                <a:lnTo>
                  <a:pt x="491756" y="491337"/>
                </a:lnTo>
                <a:lnTo>
                  <a:pt x="445566" y="498500"/>
                </a:lnTo>
                <a:lnTo>
                  <a:pt x="395541" y="503034"/>
                </a:lnTo>
                <a:lnTo>
                  <a:pt x="342353" y="504609"/>
                </a:lnTo>
                <a:lnTo>
                  <a:pt x="315023" y="503809"/>
                </a:lnTo>
                <a:lnTo>
                  <a:pt x="415391" y="340410"/>
                </a:lnTo>
                <a:lnTo>
                  <a:pt x="445566" y="343141"/>
                </a:lnTo>
                <a:lnTo>
                  <a:pt x="491756" y="350304"/>
                </a:lnTo>
                <a:lnTo>
                  <a:pt x="533463" y="359791"/>
                </a:lnTo>
                <a:lnTo>
                  <a:pt x="570001" y="371271"/>
                </a:lnTo>
                <a:lnTo>
                  <a:pt x="606247" y="387362"/>
                </a:lnTo>
                <a:lnTo>
                  <a:pt x="642569" y="414134"/>
                </a:lnTo>
                <a:lnTo>
                  <a:pt x="642823" y="420116"/>
                </a:lnTo>
                <a:lnTo>
                  <a:pt x="642823" y="361784"/>
                </a:lnTo>
                <a:lnTo>
                  <a:pt x="584441" y="331965"/>
                </a:lnTo>
                <a:lnTo>
                  <a:pt x="533768" y="316623"/>
                </a:lnTo>
                <a:lnTo>
                  <a:pt x="475615" y="305028"/>
                </a:lnTo>
                <a:lnTo>
                  <a:pt x="439635" y="300939"/>
                </a:lnTo>
                <a:lnTo>
                  <a:pt x="605028" y="31673"/>
                </a:lnTo>
                <a:lnTo>
                  <a:pt x="607885" y="23863"/>
                </a:lnTo>
                <a:lnTo>
                  <a:pt x="607542" y="15836"/>
                </a:lnTo>
                <a:lnTo>
                  <a:pt x="604227" y="8534"/>
                </a:lnTo>
                <a:lnTo>
                  <a:pt x="598144" y="2857"/>
                </a:lnTo>
                <a:lnTo>
                  <a:pt x="590334" y="0"/>
                </a:lnTo>
                <a:lnTo>
                  <a:pt x="582307" y="342"/>
                </a:lnTo>
                <a:lnTo>
                  <a:pt x="575005" y="3657"/>
                </a:lnTo>
                <a:lnTo>
                  <a:pt x="569341" y="9740"/>
                </a:lnTo>
                <a:lnTo>
                  <a:pt x="392874" y="297040"/>
                </a:lnTo>
                <a:lnTo>
                  <a:pt x="367842" y="296113"/>
                </a:lnTo>
                <a:lnTo>
                  <a:pt x="367842" y="337794"/>
                </a:lnTo>
                <a:lnTo>
                  <a:pt x="267550" y="501078"/>
                </a:lnTo>
                <a:lnTo>
                  <a:pt x="192938" y="491337"/>
                </a:lnTo>
                <a:lnTo>
                  <a:pt x="151244" y="481863"/>
                </a:lnTo>
                <a:lnTo>
                  <a:pt x="114693" y="470369"/>
                </a:lnTo>
                <a:lnTo>
                  <a:pt x="78460" y="454291"/>
                </a:lnTo>
                <a:lnTo>
                  <a:pt x="42125" y="427507"/>
                </a:lnTo>
                <a:lnTo>
                  <a:pt x="41871" y="421538"/>
                </a:lnTo>
                <a:lnTo>
                  <a:pt x="41871" y="420116"/>
                </a:lnTo>
                <a:lnTo>
                  <a:pt x="78460" y="387362"/>
                </a:lnTo>
                <a:lnTo>
                  <a:pt x="114693" y="371271"/>
                </a:lnTo>
                <a:lnTo>
                  <a:pt x="151244" y="359791"/>
                </a:lnTo>
                <a:lnTo>
                  <a:pt x="192938" y="350304"/>
                </a:lnTo>
                <a:lnTo>
                  <a:pt x="239128" y="343141"/>
                </a:lnTo>
                <a:lnTo>
                  <a:pt x="289153" y="338607"/>
                </a:lnTo>
                <a:lnTo>
                  <a:pt x="342353" y="337032"/>
                </a:lnTo>
                <a:lnTo>
                  <a:pt x="367842" y="337794"/>
                </a:lnTo>
                <a:lnTo>
                  <a:pt x="367842" y="296113"/>
                </a:lnTo>
                <a:lnTo>
                  <a:pt x="273354" y="297713"/>
                </a:lnTo>
                <a:lnTo>
                  <a:pt x="209092" y="305028"/>
                </a:lnTo>
                <a:lnTo>
                  <a:pt x="150939" y="316623"/>
                </a:lnTo>
                <a:lnTo>
                  <a:pt x="100266" y="331965"/>
                </a:lnTo>
                <a:lnTo>
                  <a:pt x="58458" y="350558"/>
                </a:lnTo>
                <a:lnTo>
                  <a:pt x="26898" y="371906"/>
                </a:lnTo>
                <a:lnTo>
                  <a:pt x="0" y="420827"/>
                </a:lnTo>
                <a:lnTo>
                  <a:pt x="6946" y="446151"/>
                </a:lnTo>
                <a:lnTo>
                  <a:pt x="58458" y="491096"/>
                </a:lnTo>
                <a:lnTo>
                  <a:pt x="100266" y="509689"/>
                </a:lnTo>
                <a:lnTo>
                  <a:pt x="150939" y="525043"/>
                </a:lnTo>
                <a:lnTo>
                  <a:pt x="209092" y="536625"/>
                </a:lnTo>
                <a:lnTo>
                  <a:pt x="268351" y="543394"/>
                </a:lnTo>
                <a:lnTo>
                  <a:pt x="274358" y="545579"/>
                </a:lnTo>
                <a:lnTo>
                  <a:pt x="282384" y="545249"/>
                </a:lnTo>
                <a:lnTo>
                  <a:pt x="284327" y="544360"/>
                </a:lnTo>
                <a:lnTo>
                  <a:pt x="342353" y="546506"/>
                </a:lnTo>
                <a:lnTo>
                  <a:pt x="411340" y="543953"/>
                </a:lnTo>
                <a:lnTo>
                  <a:pt x="475615" y="536625"/>
                </a:lnTo>
                <a:lnTo>
                  <a:pt x="533768" y="525043"/>
                </a:lnTo>
                <a:lnTo>
                  <a:pt x="584441" y="509689"/>
                </a:lnTo>
                <a:lnTo>
                  <a:pt x="626237" y="491096"/>
                </a:lnTo>
                <a:lnTo>
                  <a:pt x="657809" y="469747"/>
                </a:lnTo>
                <a:lnTo>
                  <a:pt x="677760" y="446151"/>
                </a:lnTo>
                <a:lnTo>
                  <a:pt x="684707" y="42082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800839" y="2486835"/>
            <a:ext cx="6732779" cy="3675280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3711625" y="2518248"/>
            <a:ext cx="6104526" cy="3675280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13842510" y="2544425"/>
            <a:ext cx="5948045" cy="3518535"/>
          </a:xfrm>
          <a:custGeom>
            <a:avLst/>
            <a:gdLst/>
            <a:ahLst/>
            <a:cxnLst/>
            <a:rect l="l" t="t" r="r" b="b"/>
            <a:pathLst>
              <a:path w="5948044" h="3518535">
                <a:moveTo>
                  <a:pt x="5685690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3256445"/>
                </a:lnTo>
                <a:lnTo>
                  <a:pt x="4217" y="3303499"/>
                </a:lnTo>
                <a:lnTo>
                  <a:pt x="16377" y="3347786"/>
                </a:lnTo>
                <a:lnTo>
                  <a:pt x="35739" y="3388566"/>
                </a:lnTo>
                <a:lnTo>
                  <a:pt x="61565" y="3425101"/>
                </a:lnTo>
                <a:lnTo>
                  <a:pt x="93115" y="3456651"/>
                </a:lnTo>
                <a:lnTo>
                  <a:pt x="129650" y="3482477"/>
                </a:lnTo>
                <a:lnTo>
                  <a:pt x="170431" y="3501840"/>
                </a:lnTo>
                <a:lnTo>
                  <a:pt x="214718" y="3513999"/>
                </a:lnTo>
                <a:lnTo>
                  <a:pt x="261772" y="3518217"/>
                </a:lnTo>
                <a:lnTo>
                  <a:pt x="5685690" y="3518217"/>
                </a:lnTo>
                <a:lnTo>
                  <a:pt x="5732744" y="3513999"/>
                </a:lnTo>
                <a:lnTo>
                  <a:pt x="5777031" y="3501840"/>
                </a:lnTo>
                <a:lnTo>
                  <a:pt x="5817811" y="3482477"/>
                </a:lnTo>
                <a:lnTo>
                  <a:pt x="5854346" y="3456651"/>
                </a:lnTo>
                <a:lnTo>
                  <a:pt x="5885896" y="3425101"/>
                </a:lnTo>
                <a:lnTo>
                  <a:pt x="5911723" y="3388566"/>
                </a:lnTo>
                <a:lnTo>
                  <a:pt x="5931085" y="3347786"/>
                </a:lnTo>
                <a:lnTo>
                  <a:pt x="5943245" y="3303499"/>
                </a:lnTo>
                <a:lnTo>
                  <a:pt x="5947462" y="3256445"/>
                </a:lnTo>
                <a:lnTo>
                  <a:pt x="5947462" y="261772"/>
                </a:lnTo>
                <a:lnTo>
                  <a:pt x="5943245" y="214718"/>
                </a:lnTo>
                <a:lnTo>
                  <a:pt x="5931085" y="170431"/>
                </a:lnTo>
                <a:lnTo>
                  <a:pt x="5911723" y="129651"/>
                </a:lnTo>
                <a:lnTo>
                  <a:pt x="5885896" y="93116"/>
                </a:lnTo>
                <a:lnTo>
                  <a:pt x="5854346" y="61565"/>
                </a:lnTo>
                <a:lnTo>
                  <a:pt x="5817811" y="35739"/>
                </a:lnTo>
                <a:lnTo>
                  <a:pt x="5777031" y="16377"/>
                </a:lnTo>
                <a:lnTo>
                  <a:pt x="5732744" y="4217"/>
                </a:lnTo>
                <a:lnTo>
                  <a:pt x="5685690" y="0"/>
                </a:lnTo>
                <a:close/>
              </a:path>
            </a:pathLst>
          </a:custGeom>
          <a:solidFill>
            <a:srgbClr val="FFFFFF">
              <a:alpha val="5999"/>
            </a:srgbClr>
          </a:solidFill>
          <a:effectLst>
            <a:glow rad="12700">
              <a:schemeClr val="bg1">
                <a:alpha val="10000"/>
              </a:schemeClr>
            </a:glow>
            <a:outerShdw blurRad="508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7756913" y="4684659"/>
            <a:ext cx="6327638" cy="6623896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717274" y="6944671"/>
            <a:ext cx="2482169" cy="4363884"/>
          </a:xfrm>
          <a:prstGeom prst="rect">
            <a:avLst/>
          </a:prstGeom>
        </p:spPr>
      </p:pic>
      <p:pic>
        <p:nvPicPr>
          <p:cNvPr id="26" name="object 26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417506" y="3337525"/>
            <a:ext cx="6416933" cy="7971030"/>
          </a:xfrm>
          <a:prstGeom prst="rect">
            <a:avLst/>
          </a:prstGeom>
        </p:spPr>
      </p:pic>
      <p:pic>
        <p:nvPicPr>
          <p:cNvPr id="27" name="object 27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7045417" y="6629475"/>
            <a:ext cx="6721406" cy="4679080"/>
          </a:xfrm>
          <a:prstGeom prst="rect">
            <a:avLst/>
          </a:prstGeom>
        </p:spPr>
      </p:pic>
      <p:pic>
        <p:nvPicPr>
          <p:cNvPr id="28" name="object 28"/>
          <p:cNvPicPr>
            <a:picLocks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12917137" y="4089528"/>
            <a:ext cx="6994270" cy="7219027"/>
          </a:xfrm>
          <a:prstGeom prst="rect">
            <a:avLst/>
          </a:prstGeom>
        </p:spPr>
      </p:pic>
      <p:pic>
        <p:nvPicPr>
          <p:cNvPr id="29" name="object 29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11626912" y="4938159"/>
            <a:ext cx="6106258" cy="6370396"/>
          </a:xfrm>
          <a:prstGeom prst="rect">
            <a:avLst/>
          </a:prstGeom>
        </p:spPr>
      </p:pic>
      <p:pic>
        <p:nvPicPr>
          <p:cNvPr id="30" name="object 30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2513984" y="7165381"/>
            <a:ext cx="4387190" cy="4143175"/>
          </a:xfrm>
          <a:prstGeom prst="rect">
            <a:avLst/>
          </a:prstGeom>
        </p:spPr>
      </p:pic>
      <p:pic>
        <p:nvPicPr>
          <p:cNvPr id="31" name="object 31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14283912" y="3018517"/>
            <a:ext cx="878686" cy="675525"/>
          </a:xfrm>
          <a:prstGeom prst="rect">
            <a:avLst/>
          </a:prstGeom>
        </p:spPr>
      </p:pic>
      <p:sp>
        <p:nvSpPr>
          <p:cNvPr id="32" name="object 32"/>
          <p:cNvSpPr/>
          <p:nvPr/>
        </p:nvSpPr>
        <p:spPr>
          <a:xfrm>
            <a:off x="17591527" y="644813"/>
            <a:ext cx="1881505" cy="1052830"/>
          </a:xfrm>
          <a:custGeom>
            <a:avLst/>
            <a:gdLst/>
            <a:ahLst/>
            <a:cxnLst/>
            <a:rect l="l" t="t" r="r" b="b"/>
            <a:pathLst>
              <a:path w="1881505" h="1052830">
                <a:moveTo>
                  <a:pt x="984378" y="107950"/>
                </a:moveTo>
                <a:lnTo>
                  <a:pt x="902161" y="107950"/>
                </a:lnTo>
                <a:lnTo>
                  <a:pt x="902161" y="702310"/>
                </a:lnTo>
                <a:lnTo>
                  <a:pt x="691300" y="707390"/>
                </a:lnTo>
                <a:lnTo>
                  <a:pt x="590708" y="712470"/>
                </a:lnTo>
                <a:lnTo>
                  <a:pt x="538169" y="716280"/>
                </a:lnTo>
                <a:lnTo>
                  <a:pt x="487520" y="721360"/>
                </a:lnTo>
                <a:lnTo>
                  <a:pt x="438829" y="725170"/>
                </a:lnTo>
                <a:lnTo>
                  <a:pt x="347589" y="735330"/>
                </a:lnTo>
                <a:lnTo>
                  <a:pt x="241082" y="751840"/>
                </a:lnTo>
                <a:lnTo>
                  <a:pt x="184432" y="764540"/>
                </a:lnTo>
                <a:lnTo>
                  <a:pt x="135451" y="777240"/>
                </a:lnTo>
                <a:lnTo>
                  <a:pt x="94367" y="791210"/>
                </a:lnTo>
                <a:lnTo>
                  <a:pt x="55540" y="810260"/>
                </a:lnTo>
                <a:lnTo>
                  <a:pt x="11526" y="853440"/>
                </a:lnTo>
                <a:lnTo>
                  <a:pt x="6075" y="877570"/>
                </a:lnTo>
                <a:lnTo>
                  <a:pt x="11526" y="902970"/>
                </a:lnTo>
                <a:lnTo>
                  <a:pt x="55540" y="944880"/>
                </a:lnTo>
                <a:lnTo>
                  <a:pt x="94367" y="963930"/>
                </a:lnTo>
                <a:lnTo>
                  <a:pt x="135451" y="977900"/>
                </a:lnTo>
                <a:lnTo>
                  <a:pt x="184432" y="991870"/>
                </a:lnTo>
                <a:lnTo>
                  <a:pt x="241082" y="1003300"/>
                </a:lnTo>
                <a:lnTo>
                  <a:pt x="305175" y="1014730"/>
                </a:lnTo>
                <a:lnTo>
                  <a:pt x="348837" y="1019810"/>
                </a:lnTo>
                <a:lnTo>
                  <a:pt x="394720" y="1026160"/>
                </a:lnTo>
                <a:lnTo>
                  <a:pt x="442752" y="1031240"/>
                </a:lnTo>
                <a:lnTo>
                  <a:pt x="492860" y="1035050"/>
                </a:lnTo>
                <a:lnTo>
                  <a:pt x="544971" y="1040130"/>
                </a:lnTo>
                <a:lnTo>
                  <a:pt x="743024" y="1050290"/>
                </a:lnTo>
                <a:lnTo>
                  <a:pt x="842186" y="1052830"/>
                </a:lnTo>
                <a:lnTo>
                  <a:pt x="1044831" y="1052830"/>
                </a:lnTo>
                <a:lnTo>
                  <a:pt x="1144091" y="1050290"/>
                </a:lnTo>
                <a:lnTo>
                  <a:pt x="1287939" y="1042670"/>
                </a:lnTo>
                <a:lnTo>
                  <a:pt x="1444193" y="1031240"/>
                </a:lnTo>
                <a:lnTo>
                  <a:pt x="1492226" y="1026160"/>
                </a:lnTo>
                <a:lnTo>
                  <a:pt x="1538110" y="1019810"/>
                </a:lnTo>
                <a:lnTo>
                  <a:pt x="1581773" y="1014730"/>
                </a:lnTo>
                <a:lnTo>
                  <a:pt x="1645869" y="1003300"/>
                </a:lnTo>
                <a:lnTo>
                  <a:pt x="1702565" y="991870"/>
                </a:lnTo>
                <a:lnTo>
                  <a:pt x="1751666" y="977900"/>
                </a:lnTo>
                <a:lnTo>
                  <a:pt x="1785469" y="966470"/>
                </a:lnTo>
                <a:lnTo>
                  <a:pt x="849569" y="966470"/>
                </a:lnTo>
                <a:lnTo>
                  <a:pt x="746131" y="963930"/>
                </a:lnTo>
                <a:lnTo>
                  <a:pt x="596175" y="956310"/>
                </a:lnTo>
                <a:lnTo>
                  <a:pt x="448245" y="944880"/>
                </a:lnTo>
                <a:lnTo>
                  <a:pt x="359300" y="934720"/>
                </a:lnTo>
                <a:lnTo>
                  <a:pt x="317933" y="928370"/>
                </a:lnTo>
                <a:lnTo>
                  <a:pt x="263592" y="919480"/>
                </a:lnTo>
                <a:lnTo>
                  <a:pt x="215212" y="910590"/>
                </a:lnTo>
                <a:lnTo>
                  <a:pt x="173439" y="901700"/>
                </a:lnTo>
                <a:lnTo>
                  <a:pt x="126417" y="887730"/>
                </a:lnTo>
                <a:lnTo>
                  <a:pt x="116364" y="883920"/>
                </a:lnTo>
                <a:lnTo>
                  <a:pt x="108476" y="881380"/>
                </a:lnTo>
                <a:lnTo>
                  <a:pt x="102467" y="877570"/>
                </a:lnTo>
                <a:lnTo>
                  <a:pt x="108391" y="875030"/>
                </a:lnTo>
                <a:lnTo>
                  <a:pt x="116288" y="871220"/>
                </a:lnTo>
                <a:lnTo>
                  <a:pt x="173240" y="854710"/>
                </a:lnTo>
                <a:lnTo>
                  <a:pt x="214984" y="844550"/>
                </a:lnTo>
                <a:lnTo>
                  <a:pt x="263449" y="835660"/>
                </a:lnTo>
                <a:lnTo>
                  <a:pt x="317933" y="826770"/>
                </a:lnTo>
                <a:lnTo>
                  <a:pt x="495733" y="806450"/>
                </a:lnTo>
                <a:lnTo>
                  <a:pt x="596175" y="798830"/>
                </a:lnTo>
                <a:lnTo>
                  <a:pt x="695170" y="793750"/>
                </a:lnTo>
                <a:lnTo>
                  <a:pt x="902161" y="788670"/>
                </a:lnTo>
                <a:lnTo>
                  <a:pt x="1785469" y="788670"/>
                </a:lnTo>
                <a:lnTo>
                  <a:pt x="1751666" y="777240"/>
                </a:lnTo>
                <a:lnTo>
                  <a:pt x="1702565" y="764540"/>
                </a:lnTo>
                <a:lnTo>
                  <a:pt x="1645869" y="751840"/>
                </a:lnTo>
                <a:lnTo>
                  <a:pt x="1539273" y="735330"/>
                </a:lnTo>
                <a:lnTo>
                  <a:pt x="1447917" y="725170"/>
                </a:lnTo>
                <a:lnTo>
                  <a:pt x="1399173" y="721360"/>
                </a:lnTo>
                <a:lnTo>
                  <a:pt x="1348460" y="716280"/>
                </a:lnTo>
                <a:lnTo>
                  <a:pt x="1295834" y="712470"/>
                </a:lnTo>
                <a:lnTo>
                  <a:pt x="1195238" y="707390"/>
                </a:lnTo>
                <a:lnTo>
                  <a:pt x="984378" y="702310"/>
                </a:lnTo>
                <a:lnTo>
                  <a:pt x="984378" y="107950"/>
                </a:lnTo>
                <a:close/>
              </a:path>
              <a:path w="1881505" h="1052830">
                <a:moveTo>
                  <a:pt x="984378" y="788670"/>
                </a:moveTo>
                <a:lnTo>
                  <a:pt x="902161" y="788670"/>
                </a:lnTo>
                <a:lnTo>
                  <a:pt x="902161" y="966470"/>
                </a:lnTo>
                <a:lnTo>
                  <a:pt x="984378" y="966470"/>
                </a:lnTo>
                <a:lnTo>
                  <a:pt x="984378" y="788670"/>
                </a:lnTo>
                <a:close/>
              </a:path>
              <a:path w="1881505" h="1052830">
                <a:moveTo>
                  <a:pt x="1785469" y="788670"/>
                </a:moveTo>
                <a:lnTo>
                  <a:pt x="984378" y="788670"/>
                </a:lnTo>
                <a:lnTo>
                  <a:pt x="1191328" y="793750"/>
                </a:lnTo>
                <a:lnTo>
                  <a:pt x="1290368" y="798830"/>
                </a:lnTo>
                <a:lnTo>
                  <a:pt x="1391138" y="806450"/>
                </a:lnTo>
                <a:lnTo>
                  <a:pt x="1569009" y="826770"/>
                </a:lnTo>
                <a:lnTo>
                  <a:pt x="1623581" y="835660"/>
                </a:lnTo>
                <a:lnTo>
                  <a:pt x="1672038" y="844550"/>
                </a:lnTo>
                <a:lnTo>
                  <a:pt x="1713736" y="854710"/>
                </a:lnTo>
                <a:lnTo>
                  <a:pt x="1760594" y="867410"/>
                </a:lnTo>
                <a:lnTo>
                  <a:pt x="1778813" y="875030"/>
                </a:lnTo>
                <a:lnTo>
                  <a:pt x="1784887" y="877570"/>
                </a:lnTo>
                <a:lnTo>
                  <a:pt x="1778897" y="881380"/>
                </a:lnTo>
                <a:lnTo>
                  <a:pt x="1770860" y="883920"/>
                </a:lnTo>
                <a:lnTo>
                  <a:pt x="1760622" y="887730"/>
                </a:lnTo>
                <a:lnTo>
                  <a:pt x="1713764" y="901700"/>
                </a:lnTo>
                <a:lnTo>
                  <a:pt x="1672113" y="910590"/>
                </a:lnTo>
                <a:lnTo>
                  <a:pt x="1623665" y="919480"/>
                </a:lnTo>
                <a:lnTo>
                  <a:pt x="1527696" y="934720"/>
                </a:lnTo>
                <a:lnTo>
                  <a:pt x="1438649" y="944880"/>
                </a:lnTo>
                <a:lnTo>
                  <a:pt x="1290368" y="956310"/>
                </a:lnTo>
                <a:lnTo>
                  <a:pt x="1142105" y="963930"/>
                </a:lnTo>
                <a:lnTo>
                  <a:pt x="1039702" y="966470"/>
                </a:lnTo>
                <a:lnTo>
                  <a:pt x="1785469" y="966470"/>
                </a:lnTo>
                <a:lnTo>
                  <a:pt x="1831575" y="946150"/>
                </a:lnTo>
                <a:lnTo>
                  <a:pt x="1875427" y="902970"/>
                </a:lnTo>
                <a:lnTo>
                  <a:pt x="1880873" y="877570"/>
                </a:lnTo>
                <a:lnTo>
                  <a:pt x="1875427" y="853440"/>
                </a:lnTo>
                <a:lnTo>
                  <a:pt x="1859026" y="830580"/>
                </a:lnTo>
                <a:lnTo>
                  <a:pt x="1831575" y="810260"/>
                </a:lnTo>
                <a:lnTo>
                  <a:pt x="1792981" y="791210"/>
                </a:lnTo>
                <a:lnTo>
                  <a:pt x="1785469" y="788670"/>
                </a:lnTo>
                <a:close/>
              </a:path>
              <a:path w="1881505" h="1052830">
                <a:moveTo>
                  <a:pt x="598210" y="519430"/>
                </a:moveTo>
                <a:lnTo>
                  <a:pt x="556890" y="519430"/>
                </a:lnTo>
                <a:lnTo>
                  <a:pt x="583949" y="520700"/>
                </a:lnTo>
                <a:lnTo>
                  <a:pt x="598210" y="519430"/>
                </a:lnTo>
                <a:close/>
              </a:path>
              <a:path w="1881505" h="1052830">
                <a:moveTo>
                  <a:pt x="1635436" y="0"/>
                </a:moveTo>
                <a:lnTo>
                  <a:pt x="1542486" y="0"/>
                </a:lnTo>
                <a:lnTo>
                  <a:pt x="1542486" y="520700"/>
                </a:lnTo>
                <a:lnTo>
                  <a:pt x="1624703" y="520700"/>
                </a:lnTo>
                <a:lnTo>
                  <a:pt x="1624703" y="130810"/>
                </a:lnTo>
                <a:lnTo>
                  <a:pt x="1711041" y="130810"/>
                </a:lnTo>
                <a:lnTo>
                  <a:pt x="1677958" y="27940"/>
                </a:lnTo>
                <a:lnTo>
                  <a:pt x="1671457" y="15240"/>
                </a:lnTo>
                <a:lnTo>
                  <a:pt x="1661633" y="7620"/>
                </a:lnTo>
                <a:lnTo>
                  <a:pt x="1649341" y="1270"/>
                </a:lnTo>
                <a:lnTo>
                  <a:pt x="1635436" y="0"/>
                </a:lnTo>
                <a:close/>
              </a:path>
              <a:path w="1881505" h="1052830">
                <a:moveTo>
                  <a:pt x="291405" y="0"/>
                </a:moveTo>
                <a:lnTo>
                  <a:pt x="0" y="0"/>
                </a:lnTo>
                <a:lnTo>
                  <a:pt x="0" y="359410"/>
                </a:lnTo>
                <a:lnTo>
                  <a:pt x="2375" y="401320"/>
                </a:lnTo>
                <a:lnTo>
                  <a:pt x="15792" y="444500"/>
                </a:lnTo>
                <a:lnTo>
                  <a:pt x="39556" y="480060"/>
                </a:lnTo>
                <a:lnTo>
                  <a:pt x="73264" y="505460"/>
                </a:lnTo>
                <a:lnTo>
                  <a:pt x="116440" y="519430"/>
                </a:lnTo>
                <a:lnTo>
                  <a:pt x="291608" y="519430"/>
                </a:lnTo>
                <a:lnTo>
                  <a:pt x="291608" y="411480"/>
                </a:lnTo>
                <a:lnTo>
                  <a:pt x="114820" y="411480"/>
                </a:lnTo>
                <a:lnTo>
                  <a:pt x="101262" y="408940"/>
                </a:lnTo>
                <a:lnTo>
                  <a:pt x="90190" y="401320"/>
                </a:lnTo>
                <a:lnTo>
                  <a:pt x="82726" y="389890"/>
                </a:lnTo>
                <a:lnTo>
                  <a:pt x="79989" y="377190"/>
                </a:lnTo>
                <a:lnTo>
                  <a:pt x="79989" y="313690"/>
                </a:lnTo>
                <a:lnTo>
                  <a:pt x="291608" y="313690"/>
                </a:lnTo>
                <a:lnTo>
                  <a:pt x="291608" y="205740"/>
                </a:lnTo>
                <a:lnTo>
                  <a:pt x="79989" y="205740"/>
                </a:lnTo>
                <a:lnTo>
                  <a:pt x="79989" y="107950"/>
                </a:lnTo>
                <a:lnTo>
                  <a:pt x="291405" y="107950"/>
                </a:lnTo>
                <a:lnTo>
                  <a:pt x="291405" y="0"/>
                </a:lnTo>
                <a:close/>
              </a:path>
              <a:path w="1881505" h="1052830">
                <a:moveTo>
                  <a:pt x="709781" y="0"/>
                </a:moveTo>
                <a:lnTo>
                  <a:pt x="479763" y="0"/>
                </a:lnTo>
                <a:lnTo>
                  <a:pt x="477710" y="1270"/>
                </a:lnTo>
                <a:lnTo>
                  <a:pt x="441526" y="11430"/>
                </a:lnTo>
                <a:lnTo>
                  <a:pt x="388860" y="57150"/>
                </a:lnTo>
                <a:lnTo>
                  <a:pt x="362858" y="124460"/>
                </a:lnTo>
                <a:lnTo>
                  <a:pt x="360003" y="161290"/>
                </a:lnTo>
                <a:lnTo>
                  <a:pt x="363991" y="198120"/>
                </a:lnTo>
                <a:lnTo>
                  <a:pt x="392733" y="262890"/>
                </a:lnTo>
                <a:lnTo>
                  <a:pt x="449555" y="306070"/>
                </a:lnTo>
                <a:lnTo>
                  <a:pt x="488645" y="313690"/>
                </a:lnTo>
                <a:lnTo>
                  <a:pt x="594961" y="313690"/>
                </a:lnTo>
                <a:lnTo>
                  <a:pt x="614512" y="317500"/>
                </a:lnTo>
                <a:lnTo>
                  <a:pt x="630475" y="328930"/>
                </a:lnTo>
                <a:lnTo>
                  <a:pt x="641236" y="344170"/>
                </a:lnTo>
                <a:lnTo>
                  <a:pt x="645182" y="363220"/>
                </a:lnTo>
                <a:lnTo>
                  <a:pt x="641236" y="382270"/>
                </a:lnTo>
                <a:lnTo>
                  <a:pt x="630475" y="397510"/>
                </a:lnTo>
                <a:lnTo>
                  <a:pt x="614512" y="408940"/>
                </a:lnTo>
                <a:lnTo>
                  <a:pt x="594961" y="412750"/>
                </a:lnTo>
                <a:lnTo>
                  <a:pt x="373420" y="412750"/>
                </a:lnTo>
                <a:lnTo>
                  <a:pt x="373420" y="519430"/>
                </a:lnTo>
                <a:lnTo>
                  <a:pt x="609946" y="519430"/>
                </a:lnTo>
                <a:lnTo>
                  <a:pt x="643033" y="510540"/>
                </a:lnTo>
                <a:lnTo>
                  <a:pt x="692046" y="472440"/>
                </a:lnTo>
                <a:lnTo>
                  <a:pt x="723772" y="403860"/>
                </a:lnTo>
                <a:lnTo>
                  <a:pt x="727751" y="359410"/>
                </a:lnTo>
                <a:lnTo>
                  <a:pt x="721729" y="314960"/>
                </a:lnTo>
                <a:lnTo>
                  <a:pt x="705513" y="273050"/>
                </a:lnTo>
                <a:lnTo>
                  <a:pt x="678914" y="238760"/>
                </a:lnTo>
                <a:lnTo>
                  <a:pt x="641739" y="214630"/>
                </a:lnTo>
                <a:lnTo>
                  <a:pt x="641536" y="214630"/>
                </a:lnTo>
                <a:lnTo>
                  <a:pt x="609826" y="208280"/>
                </a:lnTo>
                <a:lnTo>
                  <a:pt x="569647" y="205740"/>
                </a:lnTo>
                <a:lnTo>
                  <a:pt x="492898" y="205740"/>
                </a:lnTo>
                <a:lnTo>
                  <a:pt x="473283" y="201930"/>
                </a:lnTo>
                <a:lnTo>
                  <a:pt x="457181" y="191770"/>
                </a:lnTo>
                <a:lnTo>
                  <a:pt x="446280" y="176530"/>
                </a:lnTo>
                <a:lnTo>
                  <a:pt x="442271" y="157480"/>
                </a:lnTo>
                <a:lnTo>
                  <a:pt x="446280" y="138430"/>
                </a:lnTo>
                <a:lnTo>
                  <a:pt x="457181" y="121920"/>
                </a:lnTo>
                <a:lnTo>
                  <a:pt x="473283" y="111760"/>
                </a:lnTo>
                <a:lnTo>
                  <a:pt x="492898" y="107950"/>
                </a:lnTo>
                <a:lnTo>
                  <a:pt x="540689" y="106680"/>
                </a:lnTo>
                <a:lnTo>
                  <a:pt x="709781" y="106680"/>
                </a:lnTo>
                <a:lnTo>
                  <a:pt x="709781" y="0"/>
                </a:lnTo>
                <a:close/>
              </a:path>
              <a:path w="1881505" h="1052830">
                <a:moveTo>
                  <a:pt x="1468572" y="0"/>
                </a:moveTo>
                <a:lnTo>
                  <a:pt x="1177167" y="0"/>
                </a:lnTo>
                <a:lnTo>
                  <a:pt x="1177167" y="359410"/>
                </a:lnTo>
                <a:lnTo>
                  <a:pt x="1179588" y="401320"/>
                </a:lnTo>
                <a:lnTo>
                  <a:pt x="1179661" y="402590"/>
                </a:lnTo>
                <a:lnTo>
                  <a:pt x="1193335" y="445770"/>
                </a:lnTo>
                <a:lnTo>
                  <a:pt x="1217336" y="480060"/>
                </a:lnTo>
                <a:lnTo>
                  <a:pt x="1251106" y="505460"/>
                </a:lnTo>
                <a:lnTo>
                  <a:pt x="1294012" y="519430"/>
                </a:lnTo>
                <a:lnTo>
                  <a:pt x="1468771" y="519430"/>
                </a:lnTo>
                <a:lnTo>
                  <a:pt x="1468771" y="411480"/>
                </a:lnTo>
                <a:lnTo>
                  <a:pt x="1292190" y="411480"/>
                </a:lnTo>
                <a:lnTo>
                  <a:pt x="1278627" y="408940"/>
                </a:lnTo>
                <a:lnTo>
                  <a:pt x="1267554" y="401320"/>
                </a:lnTo>
                <a:lnTo>
                  <a:pt x="1260090" y="389890"/>
                </a:lnTo>
                <a:lnTo>
                  <a:pt x="1257353" y="377190"/>
                </a:lnTo>
                <a:lnTo>
                  <a:pt x="1257353" y="313690"/>
                </a:lnTo>
                <a:lnTo>
                  <a:pt x="1468970" y="313690"/>
                </a:lnTo>
                <a:lnTo>
                  <a:pt x="1468970" y="205740"/>
                </a:lnTo>
                <a:lnTo>
                  <a:pt x="1257762" y="205740"/>
                </a:lnTo>
                <a:lnTo>
                  <a:pt x="1257762" y="200660"/>
                </a:lnTo>
                <a:lnTo>
                  <a:pt x="1257353" y="200660"/>
                </a:lnTo>
                <a:lnTo>
                  <a:pt x="1257353" y="107950"/>
                </a:lnTo>
                <a:lnTo>
                  <a:pt x="1468572" y="107950"/>
                </a:lnTo>
                <a:lnTo>
                  <a:pt x="1468572" y="0"/>
                </a:lnTo>
                <a:close/>
              </a:path>
              <a:path w="1881505" h="1052830">
                <a:moveTo>
                  <a:pt x="1711041" y="130810"/>
                </a:moveTo>
                <a:lnTo>
                  <a:pt x="1624703" y="130810"/>
                </a:lnTo>
                <a:lnTo>
                  <a:pt x="1740742" y="491490"/>
                </a:lnTo>
                <a:lnTo>
                  <a:pt x="1746423" y="501650"/>
                </a:lnTo>
                <a:lnTo>
                  <a:pt x="1755089" y="510540"/>
                </a:lnTo>
                <a:lnTo>
                  <a:pt x="1765997" y="516890"/>
                </a:lnTo>
                <a:lnTo>
                  <a:pt x="1778405" y="519430"/>
                </a:lnTo>
                <a:lnTo>
                  <a:pt x="1881481" y="519430"/>
                </a:lnTo>
                <a:lnTo>
                  <a:pt x="1881481" y="405130"/>
                </a:lnTo>
                <a:lnTo>
                  <a:pt x="1799263" y="405130"/>
                </a:lnTo>
                <a:lnTo>
                  <a:pt x="1711041" y="130810"/>
                </a:lnTo>
                <a:close/>
              </a:path>
              <a:path w="1881505" h="1052830">
                <a:moveTo>
                  <a:pt x="1881481" y="0"/>
                </a:moveTo>
                <a:lnTo>
                  <a:pt x="1799263" y="0"/>
                </a:lnTo>
                <a:lnTo>
                  <a:pt x="1799263" y="405130"/>
                </a:lnTo>
                <a:lnTo>
                  <a:pt x="1881481" y="405130"/>
                </a:lnTo>
                <a:lnTo>
                  <a:pt x="1881481" y="0"/>
                </a:lnTo>
                <a:close/>
              </a:path>
              <a:path w="1881505" h="1052830">
                <a:moveTo>
                  <a:pt x="709781" y="106680"/>
                </a:moveTo>
                <a:lnTo>
                  <a:pt x="540689" y="106680"/>
                </a:lnTo>
                <a:lnTo>
                  <a:pt x="709781" y="107950"/>
                </a:lnTo>
                <a:lnTo>
                  <a:pt x="709781" y="106680"/>
                </a:lnTo>
                <a:close/>
              </a:path>
              <a:path w="1881505" h="1052830">
                <a:moveTo>
                  <a:pt x="1102845" y="0"/>
                </a:moveTo>
                <a:lnTo>
                  <a:pt x="784506" y="0"/>
                </a:lnTo>
                <a:lnTo>
                  <a:pt x="784506" y="107950"/>
                </a:lnTo>
                <a:lnTo>
                  <a:pt x="1102845" y="107950"/>
                </a:lnTo>
                <a:lnTo>
                  <a:pt x="110284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7" name="Рисунок 36">
            <a:extLst>
              <a:ext uri="{FF2B5EF4-FFF2-40B4-BE49-F238E27FC236}">
                <a16:creationId xmlns:a16="http://schemas.microsoft.com/office/drawing/2014/main" id="{98295CA1-6DF1-CBA0-1E7F-7B6DA92167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7366000" y="3273425"/>
            <a:ext cx="781050" cy="5524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3062099-4B24-201C-6C0F-0EE09DA72EC6}"/>
              </a:ext>
            </a:extLst>
          </p:cNvPr>
          <p:cNvSpPr txBox="1"/>
          <p:nvPr/>
        </p:nvSpPr>
        <p:spPr>
          <a:xfrm>
            <a:off x="831850" y="813384"/>
            <a:ext cx="8915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/>
                </a:solidFill>
                <a:latin typeface="Geologica" pitchFamily="2" charset="0"/>
              </a:rPr>
              <a:t>Specialization Areas</a:t>
            </a:r>
            <a:endParaRPr lang="ru-RU" sz="4800" dirty="0">
              <a:solidFill>
                <a:schemeClr val="bg1"/>
              </a:solidFill>
              <a:latin typeface="Geologica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83BF36-0C64-79EF-8870-88B598498D8F}"/>
              </a:ext>
            </a:extLst>
          </p:cNvPr>
          <p:cNvSpPr txBox="1"/>
          <p:nvPr/>
        </p:nvSpPr>
        <p:spPr>
          <a:xfrm>
            <a:off x="1872752" y="3028476"/>
            <a:ext cx="400621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000" dirty="0">
                <a:solidFill>
                  <a:schemeClr val="bg1"/>
                </a:solidFill>
                <a:latin typeface="Geologica Medium" pitchFamily="2" charset="0"/>
              </a:rPr>
              <a:t>Laparoscopy</a:t>
            </a:r>
            <a:endParaRPr lang="ru-RU" sz="3000" dirty="0">
              <a:solidFill>
                <a:schemeClr val="bg1"/>
              </a:solidFill>
              <a:latin typeface="Geologica Medium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EE9C120-23DF-B5E4-7C09-22D55EFA4F99}"/>
              </a:ext>
            </a:extLst>
          </p:cNvPr>
          <p:cNvSpPr txBox="1"/>
          <p:nvPr/>
        </p:nvSpPr>
        <p:spPr>
          <a:xfrm>
            <a:off x="813388" y="4544403"/>
            <a:ext cx="527980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Onest" pitchFamily="2" charset="0"/>
              </a:rPr>
              <a:t>Precise and reliable solutions </a:t>
            </a:r>
          </a:p>
          <a:p>
            <a:r>
              <a:rPr lang="en-US" sz="2400" dirty="0">
                <a:solidFill>
                  <a:schemeClr val="bg1"/>
                </a:solidFill>
                <a:latin typeface="Onest" pitchFamily="2" charset="0"/>
              </a:rPr>
              <a:t>for abdominal surgeries</a:t>
            </a:r>
            <a:endParaRPr lang="ru-RU" sz="2400" dirty="0">
              <a:solidFill>
                <a:schemeClr val="bg1"/>
              </a:solidFill>
              <a:latin typeface="Onest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BB8856E-805C-E0DF-34D3-176DCA96CE02}"/>
              </a:ext>
            </a:extLst>
          </p:cNvPr>
          <p:cNvSpPr txBox="1"/>
          <p:nvPr/>
        </p:nvSpPr>
        <p:spPr>
          <a:xfrm>
            <a:off x="8467131" y="3028476"/>
            <a:ext cx="445000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000" dirty="0">
                <a:solidFill>
                  <a:schemeClr val="bg1"/>
                </a:solidFill>
                <a:latin typeface="Geologica Medium" pitchFamily="2" charset="0"/>
              </a:rPr>
              <a:t>Hysteroscopy and </a:t>
            </a:r>
          </a:p>
          <a:p>
            <a:r>
              <a:rPr lang="en-US" sz="3000" dirty="0" err="1">
                <a:solidFill>
                  <a:schemeClr val="bg1"/>
                </a:solidFill>
                <a:latin typeface="Geologica Medium" pitchFamily="2" charset="0"/>
              </a:rPr>
              <a:t>Hysteroresectoscopy</a:t>
            </a:r>
            <a:endParaRPr lang="ru-RU" sz="3000" dirty="0">
              <a:solidFill>
                <a:schemeClr val="bg1"/>
              </a:solidFill>
              <a:latin typeface="Geologica Medium" pitchFamily="2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8C7C84C-5CF9-3BCD-D92E-D496CDF15C9D}"/>
              </a:ext>
            </a:extLst>
          </p:cNvPr>
          <p:cNvSpPr txBox="1"/>
          <p:nvPr/>
        </p:nvSpPr>
        <p:spPr>
          <a:xfrm>
            <a:off x="7407767" y="4544403"/>
            <a:ext cx="527980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Onest" pitchFamily="2" charset="0"/>
              </a:rPr>
              <a:t>Equipment for diagnostics and </a:t>
            </a:r>
          </a:p>
          <a:p>
            <a:r>
              <a:rPr lang="en-US" sz="2400" dirty="0">
                <a:solidFill>
                  <a:schemeClr val="bg1"/>
                </a:solidFill>
                <a:latin typeface="Onest" pitchFamily="2" charset="0"/>
              </a:rPr>
              <a:t>minimally invasive operations</a:t>
            </a:r>
            <a:endParaRPr lang="ru-RU" sz="2400" dirty="0">
              <a:solidFill>
                <a:schemeClr val="bg1"/>
              </a:solidFill>
              <a:latin typeface="Onest" pitchFamily="2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7F3738F-FF19-7881-403A-CD67ED41EC0A}"/>
              </a:ext>
            </a:extLst>
          </p:cNvPr>
          <p:cNvSpPr txBox="1"/>
          <p:nvPr/>
        </p:nvSpPr>
        <p:spPr>
          <a:xfrm>
            <a:off x="15302243" y="3028476"/>
            <a:ext cx="445000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000" dirty="0">
                <a:solidFill>
                  <a:schemeClr val="bg1"/>
                </a:solidFill>
                <a:latin typeface="Geologica Medium" pitchFamily="2" charset="0"/>
              </a:rPr>
              <a:t>Cystoscopy and TUR</a:t>
            </a:r>
            <a:endParaRPr lang="ru-RU" sz="3000" dirty="0">
              <a:solidFill>
                <a:schemeClr val="bg1"/>
              </a:solidFill>
              <a:latin typeface="Geologica Medium" pitchFamily="2" charset="0"/>
            </a:endParaRPr>
          </a:p>
          <a:p>
            <a:r>
              <a:rPr lang="en-US" sz="2200" dirty="0">
                <a:solidFill>
                  <a:schemeClr val="bg1"/>
                </a:solidFill>
                <a:latin typeface="Geologica Medium" pitchFamily="2" charset="0"/>
              </a:rPr>
              <a:t>(Transurethral Resection)</a:t>
            </a:r>
            <a:endParaRPr lang="ru-RU" sz="2200" dirty="0">
              <a:solidFill>
                <a:schemeClr val="bg1"/>
              </a:solidFill>
              <a:latin typeface="Geologica Medium" pitchFamily="2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87262A5-C749-F3D8-7912-FB040AD3FA32}"/>
              </a:ext>
            </a:extLst>
          </p:cNvPr>
          <p:cNvSpPr txBox="1"/>
          <p:nvPr/>
        </p:nvSpPr>
        <p:spPr>
          <a:xfrm>
            <a:off x="14242879" y="4544403"/>
            <a:ext cx="527980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Onest" pitchFamily="2" charset="0"/>
              </a:rPr>
              <a:t>Instrument sets for urological </a:t>
            </a:r>
          </a:p>
          <a:p>
            <a:r>
              <a:rPr lang="en-US" sz="2400" dirty="0">
                <a:solidFill>
                  <a:schemeClr val="bg1"/>
                </a:solidFill>
                <a:latin typeface="Onest" pitchFamily="2" charset="0"/>
              </a:rPr>
              <a:t>interventions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object 10"/>
          <p:cNvGrpSpPr/>
          <p:nvPr/>
        </p:nvGrpSpPr>
        <p:grpSpPr>
          <a:xfrm>
            <a:off x="7632803" y="8670881"/>
            <a:ext cx="478155" cy="382270"/>
            <a:chOff x="7632803" y="8670881"/>
            <a:chExt cx="478155" cy="382270"/>
          </a:xfrm>
        </p:grpSpPr>
        <p:sp>
          <p:nvSpPr>
            <p:cNvPr id="11" name="object 11"/>
            <p:cNvSpPr/>
            <p:nvPr/>
          </p:nvSpPr>
          <p:spPr>
            <a:xfrm>
              <a:off x="7632803" y="8670881"/>
              <a:ext cx="383540" cy="382270"/>
            </a:xfrm>
            <a:custGeom>
              <a:avLst/>
              <a:gdLst/>
              <a:ahLst/>
              <a:cxnLst/>
              <a:rect l="l" t="t" r="r" b="b"/>
              <a:pathLst>
                <a:path w="383540" h="382270">
                  <a:moveTo>
                    <a:pt x="377320" y="6162"/>
                  </a:moveTo>
                  <a:lnTo>
                    <a:pt x="370402" y="1548"/>
                  </a:lnTo>
                  <a:lnTo>
                    <a:pt x="362524" y="0"/>
                  </a:lnTo>
                  <a:lnTo>
                    <a:pt x="354641" y="1518"/>
                  </a:lnTo>
                  <a:lnTo>
                    <a:pt x="347704" y="6105"/>
                  </a:lnTo>
                  <a:lnTo>
                    <a:pt x="6162" y="346324"/>
                  </a:lnTo>
                  <a:lnTo>
                    <a:pt x="1548" y="353243"/>
                  </a:lnTo>
                  <a:lnTo>
                    <a:pt x="0" y="361121"/>
                  </a:lnTo>
                  <a:lnTo>
                    <a:pt x="1518" y="369004"/>
                  </a:lnTo>
                  <a:lnTo>
                    <a:pt x="6104" y="375941"/>
                  </a:lnTo>
                  <a:lnTo>
                    <a:pt x="13023" y="380554"/>
                  </a:lnTo>
                  <a:lnTo>
                    <a:pt x="20901" y="382103"/>
                  </a:lnTo>
                  <a:lnTo>
                    <a:pt x="28784" y="380585"/>
                  </a:lnTo>
                  <a:lnTo>
                    <a:pt x="35721" y="375998"/>
                  </a:lnTo>
                  <a:lnTo>
                    <a:pt x="377263" y="35778"/>
                  </a:lnTo>
                  <a:lnTo>
                    <a:pt x="381877" y="28859"/>
                  </a:lnTo>
                  <a:lnTo>
                    <a:pt x="383425" y="20982"/>
                  </a:lnTo>
                  <a:lnTo>
                    <a:pt x="381907" y="13099"/>
                  </a:lnTo>
                  <a:lnTo>
                    <a:pt x="377320" y="616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012284" y="8751294"/>
              <a:ext cx="98538" cy="162595"/>
            </a:xfrm>
            <a:prstGeom prst="rect">
              <a:avLst/>
            </a:prstGeom>
          </p:spPr>
        </p:pic>
      </p:grpSp>
      <p:grpSp>
        <p:nvGrpSpPr>
          <p:cNvPr id="13" name="object 13"/>
          <p:cNvGrpSpPr/>
          <p:nvPr/>
        </p:nvGrpSpPr>
        <p:grpSpPr>
          <a:xfrm>
            <a:off x="8317326" y="8670881"/>
            <a:ext cx="478155" cy="382270"/>
            <a:chOff x="8317326" y="8670881"/>
            <a:chExt cx="478155" cy="382270"/>
          </a:xfrm>
        </p:grpSpPr>
        <p:sp>
          <p:nvSpPr>
            <p:cNvPr id="14" name="object 14"/>
            <p:cNvSpPr/>
            <p:nvPr/>
          </p:nvSpPr>
          <p:spPr>
            <a:xfrm>
              <a:off x="8411919" y="8670881"/>
              <a:ext cx="383540" cy="382270"/>
            </a:xfrm>
            <a:custGeom>
              <a:avLst/>
              <a:gdLst/>
              <a:ahLst/>
              <a:cxnLst/>
              <a:rect l="l" t="t" r="r" b="b"/>
              <a:pathLst>
                <a:path w="383540" h="382270">
                  <a:moveTo>
                    <a:pt x="6105" y="6162"/>
                  </a:moveTo>
                  <a:lnTo>
                    <a:pt x="13023" y="1548"/>
                  </a:lnTo>
                  <a:lnTo>
                    <a:pt x="20901" y="0"/>
                  </a:lnTo>
                  <a:lnTo>
                    <a:pt x="28784" y="1518"/>
                  </a:lnTo>
                  <a:lnTo>
                    <a:pt x="35721" y="6105"/>
                  </a:lnTo>
                  <a:lnTo>
                    <a:pt x="377263" y="346324"/>
                  </a:lnTo>
                  <a:lnTo>
                    <a:pt x="381877" y="353243"/>
                  </a:lnTo>
                  <a:lnTo>
                    <a:pt x="383425" y="361121"/>
                  </a:lnTo>
                  <a:lnTo>
                    <a:pt x="381907" y="369004"/>
                  </a:lnTo>
                  <a:lnTo>
                    <a:pt x="377320" y="375941"/>
                  </a:lnTo>
                  <a:lnTo>
                    <a:pt x="370402" y="380554"/>
                  </a:lnTo>
                  <a:lnTo>
                    <a:pt x="362524" y="382103"/>
                  </a:lnTo>
                  <a:lnTo>
                    <a:pt x="354641" y="380585"/>
                  </a:lnTo>
                  <a:lnTo>
                    <a:pt x="347704" y="375998"/>
                  </a:lnTo>
                  <a:lnTo>
                    <a:pt x="6162" y="35778"/>
                  </a:lnTo>
                  <a:lnTo>
                    <a:pt x="1548" y="28859"/>
                  </a:lnTo>
                  <a:lnTo>
                    <a:pt x="0" y="20982"/>
                  </a:lnTo>
                  <a:lnTo>
                    <a:pt x="1518" y="13099"/>
                  </a:lnTo>
                  <a:lnTo>
                    <a:pt x="6105" y="616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317326" y="8751294"/>
              <a:ext cx="98538" cy="162595"/>
            </a:xfrm>
            <a:prstGeom prst="rect">
              <a:avLst/>
            </a:prstGeom>
          </p:spPr>
        </p:pic>
      </p:grpSp>
      <p:sp>
        <p:nvSpPr>
          <p:cNvPr id="16" name="object 16"/>
          <p:cNvSpPr/>
          <p:nvPr/>
        </p:nvSpPr>
        <p:spPr>
          <a:xfrm>
            <a:off x="8199897" y="8780591"/>
            <a:ext cx="41910" cy="449580"/>
          </a:xfrm>
          <a:custGeom>
            <a:avLst/>
            <a:gdLst/>
            <a:ahLst/>
            <a:cxnLst/>
            <a:rect l="l" t="t" r="r" b="b"/>
            <a:pathLst>
              <a:path w="41909" h="449579">
                <a:moveTo>
                  <a:pt x="41883" y="20941"/>
                </a:moveTo>
                <a:lnTo>
                  <a:pt x="40237" y="12790"/>
                </a:lnTo>
                <a:lnTo>
                  <a:pt x="35749" y="6133"/>
                </a:lnTo>
                <a:lnTo>
                  <a:pt x="29093" y="1645"/>
                </a:lnTo>
                <a:lnTo>
                  <a:pt x="20941" y="0"/>
                </a:lnTo>
                <a:lnTo>
                  <a:pt x="12790" y="1645"/>
                </a:lnTo>
                <a:lnTo>
                  <a:pt x="6133" y="6133"/>
                </a:lnTo>
                <a:lnTo>
                  <a:pt x="1645" y="12790"/>
                </a:lnTo>
                <a:lnTo>
                  <a:pt x="0" y="20941"/>
                </a:lnTo>
                <a:lnTo>
                  <a:pt x="41883" y="20941"/>
                </a:lnTo>
                <a:close/>
              </a:path>
              <a:path w="41909" h="449579">
                <a:moveTo>
                  <a:pt x="41883" y="428427"/>
                </a:moveTo>
                <a:lnTo>
                  <a:pt x="41883" y="20941"/>
                </a:lnTo>
                <a:lnTo>
                  <a:pt x="0" y="20941"/>
                </a:lnTo>
                <a:lnTo>
                  <a:pt x="0" y="428427"/>
                </a:lnTo>
                <a:lnTo>
                  <a:pt x="41883" y="428427"/>
                </a:lnTo>
                <a:close/>
              </a:path>
              <a:path w="41909" h="449579">
                <a:moveTo>
                  <a:pt x="41883" y="428427"/>
                </a:moveTo>
                <a:lnTo>
                  <a:pt x="0" y="428427"/>
                </a:lnTo>
                <a:lnTo>
                  <a:pt x="1645" y="436579"/>
                </a:lnTo>
                <a:lnTo>
                  <a:pt x="6133" y="443235"/>
                </a:lnTo>
                <a:lnTo>
                  <a:pt x="12790" y="447723"/>
                </a:lnTo>
                <a:lnTo>
                  <a:pt x="20941" y="449369"/>
                </a:lnTo>
                <a:lnTo>
                  <a:pt x="29093" y="447723"/>
                </a:lnTo>
                <a:lnTo>
                  <a:pt x="35749" y="443235"/>
                </a:lnTo>
                <a:lnTo>
                  <a:pt x="40237" y="436579"/>
                </a:lnTo>
                <a:lnTo>
                  <a:pt x="41883" y="42842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8019368" y="8508509"/>
            <a:ext cx="430530" cy="215265"/>
          </a:xfrm>
          <a:custGeom>
            <a:avLst/>
            <a:gdLst/>
            <a:ahLst/>
            <a:cxnLst/>
            <a:rect l="l" t="t" r="r" b="b"/>
            <a:pathLst>
              <a:path w="430529" h="215265">
                <a:moveTo>
                  <a:pt x="430512" y="0"/>
                </a:moveTo>
                <a:lnTo>
                  <a:pt x="388629" y="0"/>
                </a:lnTo>
                <a:lnTo>
                  <a:pt x="382435" y="46089"/>
                </a:lnTo>
                <a:lnTo>
                  <a:pt x="364958" y="87504"/>
                </a:lnTo>
                <a:lnTo>
                  <a:pt x="337849" y="122592"/>
                </a:lnTo>
                <a:lnTo>
                  <a:pt x="302760" y="149702"/>
                </a:lnTo>
                <a:lnTo>
                  <a:pt x="261345" y="167179"/>
                </a:lnTo>
                <a:lnTo>
                  <a:pt x="215256" y="173372"/>
                </a:lnTo>
                <a:lnTo>
                  <a:pt x="169166" y="167179"/>
                </a:lnTo>
                <a:lnTo>
                  <a:pt x="127751" y="149702"/>
                </a:lnTo>
                <a:lnTo>
                  <a:pt x="92663" y="122592"/>
                </a:lnTo>
                <a:lnTo>
                  <a:pt x="65554" y="87504"/>
                </a:lnTo>
                <a:lnTo>
                  <a:pt x="48076" y="46089"/>
                </a:lnTo>
                <a:lnTo>
                  <a:pt x="41883" y="0"/>
                </a:lnTo>
                <a:lnTo>
                  <a:pt x="0" y="0"/>
                </a:lnTo>
                <a:lnTo>
                  <a:pt x="5685" y="49356"/>
                </a:lnTo>
                <a:lnTo>
                  <a:pt x="21878" y="94664"/>
                </a:lnTo>
                <a:lnTo>
                  <a:pt x="47289" y="134631"/>
                </a:lnTo>
                <a:lnTo>
                  <a:pt x="80624" y="167966"/>
                </a:lnTo>
                <a:lnTo>
                  <a:pt x="120592" y="193377"/>
                </a:lnTo>
                <a:lnTo>
                  <a:pt x="165900" y="209571"/>
                </a:lnTo>
                <a:lnTo>
                  <a:pt x="215256" y="215256"/>
                </a:lnTo>
                <a:lnTo>
                  <a:pt x="264612" y="209571"/>
                </a:lnTo>
                <a:lnTo>
                  <a:pt x="309920" y="193377"/>
                </a:lnTo>
                <a:lnTo>
                  <a:pt x="349888" y="167966"/>
                </a:lnTo>
                <a:lnTo>
                  <a:pt x="383223" y="134631"/>
                </a:lnTo>
                <a:lnTo>
                  <a:pt x="408633" y="94664"/>
                </a:lnTo>
                <a:lnTo>
                  <a:pt x="424827" y="49356"/>
                </a:lnTo>
                <a:lnTo>
                  <a:pt x="4305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8" name="object 18"/>
          <p:cNvGrpSpPr/>
          <p:nvPr/>
        </p:nvGrpSpPr>
        <p:grpSpPr>
          <a:xfrm>
            <a:off x="933003" y="5654278"/>
            <a:ext cx="1083945" cy="800100"/>
            <a:chOff x="933003" y="5654278"/>
            <a:chExt cx="1083945" cy="800100"/>
          </a:xfrm>
        </p:grpSpPr>
        <p:sp>
          <p:nvSpPr>
            <p:cNvPr id="19" name="object 19"/>
            <p:cNvSpPr/>
            <p:nvPr/>
          </p:nvSpPr>
          <p:spPr>
            <a:xfrm>
              <a:off x="933003" y="5654278"/>
              <a:ext cx="1083945" cy="800100"/>
            </a:xfrm>
            <a:custGeom>
              <a:avLst/>
              <a:gdLst/>
              <a:ahLst/>
              <a:cxnLst/>
              <a:rect l="l" t="t" r="r" b="b"/>
              <a:pathLst>
                <a:path w="1083945" h="800100">
                  <a:moveTo>
                    <a:pt x="146592" y="0"/>
                  </a:moveTo>
                  <a:lnTo>
                    <a:pt x="100254" y="7473"/>
                  </a:lnTo>
                  <a:lnTo>
                    <a:pt x="60015" y="28283"/>
                  </a:lnTo>
                  <a:lnTo>
                    <a:pt x="28283" y="60016"/>
                  </a:lnTo>
                  <a:lnTo>
                    <a:pt x="7473" y="100257"/>
                  </a:lnTo>
                  <a:lnTo>
                    <a:pt x="0" y="146589"/>
                  </a:lnTo>
                  <a:lnTo>
                    <a:pt x="0" y="653410"/>
                  </a:lnTo>
                  <a:lnTo>
                    <a:pt x="7473" y="699749"/>
                  </a:lnTo>
                  <a:lnTo>
                    <a:pt x="28283" y="739990"/>
                  </a:lnTo>
                  <a:lnTo>
                    <a:pt x="60015" y="771723"/>
                  </a:lnTo>
                  <a:lnTo>
                    <a:pt x="100254" y="792533"/>
                  </a:lnTo>
                  <a:lnTo>
                    <a:pt x="146591" y="800007"/>
                  </a:lnTo>
                  <a:lnTo>
                    <a:pt x="146592" y="763353"/>
                  </a:lnTo>
                  <a:lnTo>
                    <a:pt x="103796" y="754713"/>
                  </a:lnTo>
                  <a:lnTo>
                    <a:pt x="68849" y="731151"/>
                  </a:lnTo>
                  <a:lnTo>
                    <a:pt x="45287" y="696204"/>
                  </a:lnTo>
                  <a:lnTo>
                    <a:pt x="36648" y="653410"/>
                  </a:lnTo>
                  <a:lnTo>
                    <a:pt x="36647" y="146589"/>
                  </a:lnTo>
                  <a:lnTo>
                    <a:pt x="45287" y="103793"/>
                  </a:lnTo>
                  <a:lnTo>
                    <a:pt x="68849" y="68846"/>
                  </a:lnTo>
                  <a:lnTo>
                    <a:pt x="103796" y="45284"/>
                  </a:lnTo>
                  <a:lnTo>
                    <a:pt x="146592" y="36644"/>
                  </a:lnTo>
                  <a:lnTo>
                    <a:pt x="146592" y="0"/>
                  </a:lnTo>
                  <a:close/>
                </a:path>
                <a:path w="1083945" h="800100">
                  <a:moveTo>
                    <a:pt x="936929" y="763353"/>
                  </a:moveTo>
                  <a:lnTo>
                    <a:pt x="146592" y="763353"/>
                  </a:lnTo>
                  <a:lnTo>
                    <a:pt x="146591" y="800007"/>
                  </a:lnTo>
                  <a:lnTo>
                    <a:pt x="936929" y="800007"/>
                  </a:lnTo>
                  <a:lnTo>
                    <a:pt x="936929" y="763353"/>
                  </a:lnTo>
                  <a:close/>
                </a:path>
                <a:path w="1083945" h="800100">
                  <a:moveTo>
                    <a:pt x="936929" y="0"/>
                  </a:moveTo>
                  <a:lnTo>
                    <a:pt x="936929" y="36644"/>
                  </a:lnTo>
                  <a:lnTo>
                    <a:pt x="979724" y="45284"/>
                  </a:lnTo>
                  <a:lnTo>
                    <a:pt x="1014671" y="68846"/>
                  </a:lnTo>
                  <a:lnTo>
                    <a:pt x="1038233" y="103793"/>
                  </a:lnTo>
                  <a:lnTo>
                    <a:pt x="1046873" y="146589"/>
                  </a:lnTo>
                  <a:lnTo>
                    <a:pt x="1046873" y="653410"/>
                  </a:lnTo>
                  <a:lnTo>
                    <a:pt x="1038233" y="696204"/>
                  </a:lnTo>
                  <a:lnTo>
                    <a:pt x="1014671" y="731151"/>
                  </a:lnTo>
                  <a:lnTo>
                    <a:pt x="979724" y="754713"/>
                  </a:lnTo>
                  <a:lnTo>
                    <a:pt x="936929" y="763353"/>
                  </a:lnTo>
                  <a:lnTo>
                    <a:pt x="936929" y="800007"/>
                  </a:lnTo>
                  <a:lnTo>
                    <a:pt x="983264" y="792533"/>
                  </a:lnTo>
                  <a:lnTo>
                    <a:pt x="1023505" y="771723"/>
                  </a:lnTo>
                  <a:lnTo>
                    <a:pt x="1055238" y="739990"/>
                  </a:lnTo>
                  <a:lnTo>
                    <a:pt x="1076048" y="699749"/>
                  </a:lnTo>
                  <a:lnTo>
                    <a:pt x="1083522" y="653410"/>
                  </a:lnTo>
                  <a:lnTo>
                    <a:pt x="1083521" y="146589"/>
                  </a:lnTo>
                  <a:lnTo>
                    <a:pt x="1076048" y="100257"/>
                  </a:lnTo>
                  <a:lnTo>
                    <a:pt x="1055238" y="60016"/>
                  </a:lnTo>
                  <a:lnTo>
                    <a:pt x="1023505" y="28283"/>
                  </a:lnTo>
                  <a:lnTo>
                    <a:pt x="983264" y="7473"/>
                  </a:lnTo>
                  <a:lnTo>
                    <a:pt x="936929" y="0"/>
                  </a:lnTo>
                  <a:close/>
                </a:path>
                <a:path w="1083945" h="800100">
                  <a:moveTo>
                    <a:pt x="936929" y="0"/>
                  </a:moveTo>
                  <a:lnTo>
                    <a:pt x="146592" y="0"/>
                  </a:lnTo>
                  <a:lnTo>
                    <a:pt x="146592" y="36644"/>
                  </a:lnTo>
                  <a:lnTo>
                    <a:pt x="936929" y="36644"/>
                  </a:lnTo>
                  <a:lnTo>
                    <a:pt x="93692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43873" y="5772430"/>
              <a:ext cx="145528" cy="138271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57523" y="5772430"/>
              <a:ext cx="145528" cy="138271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743873" y="6204321"/>
              <a:ext cx="145528" cy="138271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57523" y="6204321"/>
              <a:ext cx="145528" cy="138271"/>
            </a:xfrm>
            <a:prstGeom prst="rect">
              <a:avLst/>
            </a:prstGeom>
          </p:spPr>
        </p:pic>
      </p:grpSp>
      <p:sp>
        <p:nvSpPr>
          <p:cNvPr id="25" name="object 25"/>
          <p:cNvSpPr/>
          <p:nvPr/>
        </p:nvSpPr>
        <p:spPr>
          <a:xfrm>
            <a:off x="4261523" y="5654287"/>
            <a:ext cx="1083945" cy="800100"/>
          </a:xfrm>
          <a:custGeom>
            <a:avLst/>
            <a:gdLst/>
            <a:ahLst/>
            <a:cxnLst/>
            <a:rect l="l" t="t" r="r" b="b"/>
            <a:pathLst>
              <a:path w="1083945" h="800100">
                <a:moveTo>
                  <a:pt x="946543" y="216865"/>
                </a:moveTo>
                <a:lnTo>
                  <a:pt x="939965" y="184264"/>
                </a:lnTo>
                <a:lnTo>
                  <a:pt x="922007" y="157632"/>
                </a:lnTo>
                <a:lnTo>
                  <a:pt x="909891" y="149479"/>
                </a:lnTo>
                <a:lnTo>
                  <a:pt x="909891" y="216865"/>
                </a:lnTo>
                <a:lnTo>
                  <a:pt x="909891" y="593826"/>
                </a:lnTo>
                <a:lnTo>
                  <a:pt x="906195" y="612165"/>
                </a:lnTo>
                <a:lnTo>
                  <a:pt x="896099" y="627138"/>
                </a:lnTo>
                <a:lnTo>
                  <a:pt x="881113" y="637235"/>
                </a:lnTo>
                <a:lnTo>
                  <a:pt x="862774" y="640943"/>
                </a:lnTo>
                <a:lnTo>
                  <a:pt x="213575" y="640943"/>
                </a:lnTo>
                <a:lnTo>
                  <a:pt x="195237" y="637235"/>
                </a:lnTo>
                <a:lnTo>
                  <a:pt x="180263" y="627138"/>
                </a:lnTo>
                <a:lnTo>
                  <a:pt x="170167" y="612165"/>
                </a:lnTo>
                <a:lnTo>
                  <a:pt x="166458" y="593826"/>
                </a:lnTo>
                <a:lnTo>
                  <a:pt x="166458" y="216865"/>
                </a:lnTo>
                <a:lnTo>
                  <a:pt x="170167" y="198526"/>
                </a:lnTo>
                <a:lnTo>
                  <a:pt x="180263" y="183553"/>
                </a:lnTo>
                <a:lnTo>
                  <a:pt x="195237" y="173456"/>
                </a:lnTo>
                <a:lnTo>
                  <a:pt x="213575" y="169748"/>
                </a:lnTo>
                <a:lnTo>
                  <a:pt x="862774" y="169748"/>
                </a:lnTo>
                <a:lnTo>
                  <a:pt x="881113" y="173456"/>
                </a:lnTo>
                <a:lnTo>
                  <a:pt x="896099" y="183553"/>
                </a:lnTo>
                <a:lnTo>
                  <a:pt x="906195" y="198526"/>
                </a:lnTo>
                <a:lnTo>
                  <a:pt x="909891" y="216865"/>
                </a:lnTo>
                <a:lnTo>
                  <a:pt x="909891" y="149479"/>
                </a:lnTo>
                <a:lnTo>
                  <a:pt x="895375" y="139687"/>
                </a:lnTo>
                <a:lnTo>
                  <a:pt x="862774" y="133108"/>
                </a:lnTo>
                <a:lnTo>
                  <a:pt x="213575" y="133108"/>
                </a:lnTo>
                <a:lnTo>
                  <a:pt x="180975" y="139687"/>
                </a:lnTo>
                <a:lnTo>
                  <a:pt x="154343" y="157632"/>
                </a:lnTo>
                <a:lnTo>
                  <a:pt x="136398" y="184264"/>
                </a:lnTo>
                <a:lnTo>
                  <a:pt x="129819" y="216865"/>
                </a:lnTo>
                <a:lnTo>
                  <a:pt x="129819" y="593826"/>
                </a:lnTo>
                <a:lnTo>
                  <a:pt x="136398" y="626427"/>
                </a:lnTo>
                <a:lnTo>
                  <a:pt x="154343" y="653046"/>
                </a:lnTo>
                <a:lnTo>
                  <a:pt x="180975" y="671004"/>
                </a:lnTo>
                <a:lnTo>
                  <a:pt x="213575" y="677583"/>
                </a:lnTo>
                <a:lnTo>
                  <a:pt x="862774" y="677583"/>
                </a:lnTo>
                <a:lnTo>
                  <a:pt x="895375" y="671004"/>
                </a:lnTo>
                <a:lnTo>
                  <a:pt x="922007" y="653046"/>
                </a:lnTo>
                <a:lnTo>
                  <a:pt x="939965" y="626427"/>
                </a:lnTo>
                <a:lnTo>
                  <a:pt x="946543" y="593826"/>
                </a:lnTo>
                <a:lnTo>
                  <a:pt x="946543" y="216865"/>
                </a:lnTo>
                <a:close/>
              </a:path>
              <a:path w="1083945" h="800100">
                <a:moveTo>
                  <a:pt x="1083525" y="146583"/>
                </a:moveTo>
                <a:lnTo>
                  <a:pt x="1076045" y="100253"/>
                </a:lnTo>
                <a:lnTo>
                  <a:pt x="1055243" y="60020"/>
                </a:lnTo>
                <a:lnTo>
                  <a:pt x="1046873" y="51650"/>
                </a:lnTo>
                <a:lnTo>
                  <a:pt x="1046873" y="146583"/>
                </a:lnTo>
                <a:lnTo>
                  <a:pt x="1046873" y="653402"/>
                </a:lnTo>
                <a:lnTo>
                  <a:pt x="1038225" y="696201"/>
                </a:lnTo>
                <a:lnTo>
                  <a:pt x="1014666" y="731151"/>
                </a:lnTo>
                <a:lnTo>
                  <a:pt x="979716" y="754710"/>
                </a:lnTo>
                <a:lnTo>
                  <a:pt x="936929" y="763346"/>
                </a:lnTo>
                <a:lnTo>
                  <a:pt x="146583" y="763346"/>
                </a:lnTo>
                <a:lnTo>
                  <a:pt x="103797" y="754710"/>
                </a:lnTo>
                <a:lnTo>
                  <a:pt x="68846" y="731151"/>
                </a:lnTo>
                <a:lnTo>
                  <a:pt x="45288" y="696201"/>
                </a:lnTo>
                <a:lnTo>
                  <a:pt x="36639" y="653402"/>
                </a:lnTo>
                <a:lnTo>
                  <a:pt x="36639" y="146583"/>
                </a:lnTo>
                <a:lnTo>
                  <a:pt x="45288" y="103797"/>
                </a:lnTo>
                <a:lnTo>
                  <a:pt x="68846" y="68846"/>
                </a:lnTo>
                <a:lnTo>
                  <a:pt x="103797" y="45288"/>
                </a:lnTo>
                <a:lnTo>
                  <a:pt x="146583" y="36639"/>
                </a:lnTo>
                <a:lnTo>
                  <a:pt x="936929" y="36639"/>
                </a:lnTo>
                <a:lnTo>
                  <a:pt x="979716" y="45288"/>
                </a:lnTo>
                <a:lnTo>
                  <a:pt x="1014666" y="68846"/>
                </a:lnTo>
                <a:lnTo>
                  <a:pt x="1038225" y="103797"/>
                </a:lnTo>
                <a:lnTo>
                  <a:pt x="1046873" y="146583"/>
                </a:lnTo>
                <a:lnTo>
                  <a:pt x="1046873" y="51650"/>
                </a:lnTo>
                <a:lnTo>
                  <a:pt x="1023505" y="28282"/>
                </a:lnTo>
                <a:lnTo>
                  <a:pt x="983259" y="7467"/>
                </a:lnTo>
                <a:lnTo>
                  <a:pt x="936929" y="0"/>
                </a:lnTo>
                <a:lnTo>
                  <a:pt x="146583" y="0"/>
                </a:lnTo>
                <a:lnTo>
                  <a:pt x="100253" y="7467"/>
                </a:lnTo>
                <a:lnTo>
                  <a:pt x="60007" y="28282"/>
                </a:lnTo>
                <a:lnTo>
                  <a:pt x="28282" y="60020"/>
                </a:lnTo>
                <a:lnTo>
                  <a:pt x="7467" y="100253"/>
                </a:lnTo>
                <a:lnTo>
                  <a:pt x="0" y="146583"/>
                </a:lnTo>
                <a:lnTo>
                  <a:pt x="0" y="653402"/>
                </a:lnTo>
                <a:lnTo>
                  <a:pt x="7467" y="699744"/>
                </a:lnTo>
                <a:lnTo>
                  <a:pt x="28282" y="739990"/>
                </a:lnTo>
                <a:lnTo>
                  <a:pt x="60007" y="771715"/>
                </a:lnTo>
                <a:lnTo>
                  <a:pt x="100253" y="792530"/>
                </a:lnTo>
                <a:lnTo>
                  <a:pt x="146583" y="799998"/>
                </a:lnTo>
                <a:lnTo>
                  <a:pt x="936929" y="799998"/>
                </a:lnTo>
                <a:lnTo>
                  <a:pt x="983259" y="792530"/>
                </a:lnTo>
                <a:lnTo>
                  <a:pt x="1023505" y="771715"/>
                </a:lnTo>
                <a:lnTo>
                  <a:pt x="1055243" y="739990"/>
                </a:lnTo>
                <a:lnTo>
                  <a:pt x="1076045" y="699744"/>
                </a:lnTo>
                <a:lnTo>
                  <a:pt x="1083525" y="653402"/>
                </a:lnTo>
                <a:lnTo>
                  <a:pt x="1083525" y="14658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7615590" y="5636131"/>
            <a:ext cx="586105" cy="760095"/>
          </a:xfrm>
          <a:custGeom>
            <a:avLst/>
            <a:gdLst/>
            <a:ahLst/>
            <a:cxnLst/>
            <a:rect l="l" t="t" r="r" b="b"/>
            <a:pathLst>
              <a:path w="586104" h="760095">
                <a:moveTo>
                  <a:pt x="292736" y="0"/>
                </a:moveTo>
                <a:lnTo>
                  <a:pt x="255717" y="28023"/>
                </a:lnTo>
                <a:lnTo>
                  <a:pt x="215357" y="69125"/>
                </a:lnTo>
                <a:lnTo>
                  <a:pt x="166296" y="124117"/>
                </a:lnTo>
                <a:lnTo>
                  <a:pt x="140119" y="156244"/>
                </a:lnTo>
                <a:lnTo>
                  <a:pt x="113972" y="190914"/>
                </a:lnTo>
                <a:lnTo>
                  <a:pt x="88571" y="227820"/>
                </a:lnTo>
                <a:lnTo>
                  <a:pt x="64778" y="266542"/>
                </a:lnTo>
                <a:lnTo>
                  <a:pt x="43458" y="306661"/>
                </a:lnTo>
                <a:lnTo>
                  <a:pt x="25983" y="346532"/>
                </a:lnTo>
                <a:lnTo>
                  <a:pt x="12322" y="387288"/>
                </a:lnTo>
                <a:lnTo>
                  <a:pt x="3365" y="428500"/>
                </a:lnTo>
                <a:lnTo>
                  <a:pt x="0" y="469737"/>
                </a:lnTo>
                <a:lnTo>
                  <a:pt x="78" y="482856"/>
                </a:lnTo>
                <a:lnTo>
                  <a:pt x="12732" y="560256"/>
                </a:lnTo>
                <a:lnTo>
                  <a:pt x="29482" y="604891"/>
                </a:lnTo>
                <a:lnTo>
                  <a:pt x="52099" y="643788"/>
                </a:lnTo>
                <a:lnTo>
                  <a:pt x="79796" y="676997"/>
                </a:lnTo>
                <a:lnTo>
                  <a:pt x="111787" y="704570"/>
                </a:lnTo>
                <a:lnTo>
                  <a:pt x="147285" y="726561"/>
                </a:lnTo>
                <a:lnTo>
                  <a:pt x="185501" y="743019"/>
                </a:lnTo>
                <a:lnTo>
                  <a:pt x="225650" y="753998"/>
                </a:lnTo>
                <a:lnTo>
                  <a:pt x="266943" y="759548"/>
                </a:lnTo>
                <a:lnTo>
                  <a:pt x="308594" y="759721"/>
                </a:lnTo>
                <a:lnTo>
                  <a:pt x="349916" y="754536"/>
                </a:lnTo>
                <a:lnTo>
                  <a:pt x="390304" y="744058"/>
                </a:lnTo>
                <a:lnTo>
                  <a:pt x="428972" y="728333"/>
                </a:lnTo>
                <a:lnTo>
                  <a:pt x="436593" y="723922"/>
                </a:lnTo>
                <a:lnTo>
                  <a:pt x="306426" y="723922"/>
                </a:lnTo>
                <a:lnTo>
                  <a:pt x="260158" y="723082"/>
                </a:lnTo>
                <a:lnTo>
                  <a:pt x="214989" y="714837"/>
                </a:lnTo>
                <a:lnTo>
                  <a:pt x="172170" y="699078"/>
                </a:lnTo>
                <a:lnTo>
                  <a:pt x="132951" y="675698"/>
                </a:lnTo>
                <a:lnTo>
                  <a:pt x="98573" y="644564"/>
                </a:lnTo>
                <a:lnTo>
                  <a:pt x="70507" y="605815"/>
                </a:lnTo>
                <a:lnTo>
                  <a:pt x="49957" y="559459"/>
                </a:lnTo>
                <a:lnTo>
                  <a:pt x="38130" y="505475"/>
                </a:lnTo>
                <a:lnTo>
                  <a:pt x="36036" y="482856"/>
                </a:lnTo>
                <a:lnTo>
                  <a:pt x="35946" y="481469"/>
                </a:lnTo>
                <a:lnTo>
                  <a:pt x="35782" y="475044"/>
                </a:lnTo>
                <a:lnTo>
                  <a:pt x="35764" y="469737"/>
                </a:lnTo>
                <a:lnTo>
                  <a:pt x="38724" y="433799"/>
                </a:lnTo>
                <a:lnTo>
                  <a:pt x="59292" y="359642"/>
                </a:lnTo>
                <a:lnTo>
                  <a:pt x="75678" y="322295"/>
                </a:lnTo>
                <a:lnTo>
                  <a:pt x="95850" y="284304"/>
                </a:lnTo>
                <a:lnTo>
                  <a:pt x="118513" y="247381"/>
                </a:lnTo>
                <a:lnTo>
                  <a:pt x="142897" y="211921"/>
                </a:lnTo>
                <a:lnTo>
                  <a:pt x="168243" y="178321"/>
                </a:lnTo>
                <a:lnTo>
                  <a:pt x="193688" y="147144"/>
                </a:lnTo>
                <a:lnTo>
                  <a:pt x="241419" y="93681"/>
                </a:lnTo>
                <a:lnTo>
                  <a:pt x="268645" y="65630"/>
                </a:lnTo>
                <a:lnTo>
                  <a:pt x="292663" y="42199"/>
                </a:lnTo>
                <a:lnTo>
                  <a:pt x="343953" y="42199"/>
                </a:lnTo>
                <a:lnTo>
                  <a:pt x="337956" y="36153"/>
                </a:lnTo>
                <a:lnTo>
                  <a:pt x="327019" y="25384"/>
                </a:lnTo>
                <a:lnTo>
                  <a:pt x="315937" y="14832"/>
                </a:lnTo>
                <a:lnTo>
                  <a:pt x="304657" y="4549"/>
                </a:lnTo>
                <a:lnTo>
                  <a:pt x="299009" y="1141"/>
                </a:lnTo>
                <a:lnTo>
                  <a:pt x="292736" y="0"/>
                </a:lnTo>
                <a:close/>
              </a:path>
              <a:path w="586104" h="760095">
                <a:moveTo>
                  <a:pt x="343953" y="42199"/>
                </a:moveTo>
                <a:lnTo>
                  <a:pt x="292663" y="42199"/>
                </a:lnTo>
                <a:lnTo>
                  <a:pt x="305110" y="54063"/>
                </a:lnTo>
                <a:lnTo>
                  <a:pt x="310749" y="59568"/>
                </a:lnTo>
                <a:lnTo>
                  <a:pt x="342718" y="92230"/>
                </a:lnTo>
                <a:lnTo>
                  <a:pt x="387088" y="141604"/>
                </a:lnTo>
                <a:lnTo>
                  <a:pt x="417189" y="178321"/>
                </a:lnTo>
                <a:lnTo>
                  <a:pt x="442537" y="211921"/>
                </a:lnTo>
                <a:lnTo>
                  <a:pt x="466953" y="247381"/>
                </a:lnTo>
                <a:lnTo>
                  <a:pt x="489647" y="284304"/>
                </a:lnTo>
                <a:lnTo>
                  <a:pt x="509831" y="322295"/>
                </a:lnTo>
                <a:lnTo>
                  <a:pt x="529399" y="368074"/>
                </a:lnTo>
                <a:lnTo>
                  <a:pt x="547620" y="439678"/>
                </a:lnTo>
                <a:lnTo>
                  <a:pt x="549741" y="474522"/>
                </a:lnTo>
                <a:lnTo>
                  <a:pt x="543729" y="529813"/>
                </a:lnTo>
                <a:lnTo>
                  <a:pt x="528201" y="578395"/>
                </a:lnTo>
                <a:lnTo>
                  <a:pt x="504430" y="620170"/>
                </a:lnTo>
                <a:lnTo>
                  <a:pt x="473687" y="655052"/>
                </a:lnTo>
                <a:lnTo>
                  <a:pt x="437244" y="682955"/>
                </a:lnTo>
                <a:lnTo>
                  <a:pt x="396372" y="703792"/>
                </a:lnTo>
                <a:lnTo>
                  <a:pt x="352342" y="717476"/>
                </a:lnTo>
                <a:lnTo>
                  <a:pt x="306426" y="723922"/>
                </a:lnTo>
                <a:lnTo>
                  <a:pt x="436593" y="723922"/>
                </a:lnTo>
                <a:lnTo>
                  <a:pt x="498004" y="681315"/>
                </a:lnTo>
                <a:lnTo>
                  <a:pt x="526797" y="650112"/>
                </a:lnTo>
                <a:lnTo>
                  <a:pt x="550728" y="613839"/>
                </a:lnTo>
                <a:lnTo>
                  <a:pt x="569011" y="572540"/>
                </a:lnTo>
                <a:lnTo>
                  <a:pt x="580860" y="526260"/>
                </a:lnTo>
                <a:lnTo>
                  <a:pt x="585490" y="475044"/>
                </a:lnTo>
                <a:lnTo>
                  <a:pt x="582810" y="433799"/>
                </a:lnTo>
                <a:lnTo>
                  <a:pt x="573900" y="389946"/>
                </a:lnTo>
                <a:lnTo>
                  <a:pt x="559987" y="347849"/>
                </a:lnTo>
                <a:lnTo>
                  <a:pt x="541949" y="306661"/>
                </a:lnTo>
                <a:lnTo>
                  <a:pt x="520678" y="266542"/>
                </a:lnTo>
                <a:lnTo>
                  <a:pt x="496907" y="227820"/>
                </a:lnTo>
                <a:lnTo>
                  <a:pt x="471498" y="190914"/>
                </a:lnTo>
                <a:lnTo>
                  <a:pt x="445298" y="156244"/>
                </a:lnTo>
                <a:lnTo>
                  <a:pt x="419152" y="124117"/>
                </a:lnTo>
                <a:lnTo>
                  <a:pt x="393815" y="94934"/>
                </a:lnTo>
                <a:lnTo>
                  <a:pt x="348821" y="47108"/>
                </a:lnTo>
                <a:lnTo>
                  <a:pt x="343953" y="42199"/>
                </a:lnTo>
                <a:close/>
              </a:path>
              <a:path w="586104" h="760095">
                <a:moveTo>
                  <a:pt x="149519" y="448601"/>
                </a:moveTo>
                <a:lnTo>
                  <a:pt x="129837" y="448601"/>
                </a:lnTo>
                <a:lnTo>
                  <a:pt x="121827" y="456614"/>
                </a:lnTo>
                <a:lnTo>
                  <a:pt x="121826" y="466516"/>
                </a:lnTo>
                <a:lnTo>
                  <a:pt x="127928" y="511934"/>
                </a:lnTo>
                <a:lnTo>
                  <a:pt x="145148" y="552752"/>
                </a:lnTo>
                <a:lnTo>
                  <a:pt x="171863" y="587340"/>
                </a:lnTo>
                <a:lnTo>
                  <a:pt x="206445" y="614066"/>
                </a:lnTo>
                <a:lnTo>
                  <a:pt x="247271" y="631298"/>
                </a:lnTo>
                <a:lnTo>
                  <a:pt x="292714" y="637404"/>
                </a:lnTo>
                <a:lnTo>
                  <a:pt x="302532" y="637404"/>
                </a:lnTo>
                <a:lnTo>
                  <a:pt x="310546" y="629429"/>
                </a:lnTo>
                <a:lnTo>
                  <a:pt x="310547" y="609586"/>
                </a:lnTo>
                <a:lnTo>
                  <a:pt x="302574" y="601657"/>
                </a:lnTo>
                <a:lnTo>
                  <a:pt x="292727" y="601657"/>
                </a:lnTo>
                <a:lnTo>
                  <a:pt x="249988" y="594760"/>
                </a:lnTo>
                <a:lnTo>
                  <a:pt x="212889" y="575563"/>
                </a:lnTo>
                <a:lnTo>
                  <a:pt x="183640" y="546300"/>
                </a:lnTo>
                <a:lnTo>
                  <a:pt x="164461" y="509206"/>
                </a:lnTo>
                <a:lnTo>
                  <a:pt x="157574" y="466516"/>
                </a:lnTo>
                <a:lnTo>
                  <a:pt x="157573" y="456614"/>
                </a:lnTo>
                <a:lnTo>
                  <a:pt x="149519" y="44860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10165062" y="5993964"/>
            <a:ext cx="412115" cy="412115"/>
          </a:xfrm>
          <a:custGeom>
            <a:avLst/>
            <a:gdLst/>
            <a:ahLst/>
            <a:cxnLst/>
            <a:rect l="l" t="t" r="r" b="b"/>
            <a:pathLst>
              <a:path w="412115" h="412114">
                <a:moveTo>
                  <a:pt x="205954" y="0"/>
                </a:moveTo>
                <a:lnTo>
                  <a:pt x="158727" y="5439"/>
                </a:lnTo>
                <a:lnTo>
                  <a:pt x="115378" y="20934"/>
                </a:lnTo>
                <a:lnTo>
                  <a:pt x="77138" y="45248"/>
                </a:lnTo>
                <a:lnTo>
                  <a:pt x="45244" y="77144"/>
                </a:lnTo>
                <a:lnTo>
                  <a:pt x="20932" y="115386"/>
                </a:lnTo>
                <a:lnTo>
                  <a:pt x="5438" y="158738"/>
                </a:lnTo>
                <a:lnTo>
                  <a:pt x="0" y="205955"/>
                </a:lnTo>
                <a:lnTo>
                  <a:pt x="5438" y="253185"/>
                </a:lnTo>
                <a:lnTo>
                  <a:pt x="20932" y="296534"/>
                </a:lnTo>
                <a:lnTo>
                  <a:pt x="45244" y="334774"/>
                </a:lnTo>
                <a:lnTo>
                  <a:pt x="77138" y="366668"/>
                </a:lnTo>
                <a:lnTo>
                  <a:pt x="115378" y="390980"/>
                </a:lnTo>
                <a:lnTo>
                  <a:pt x="158727" y="406474"/>
                </a:lnTo>
                <a:lnTo>
                  <a:pt x="205953" y="411914"/>
                </a:lnTo>
                <a:lnTo>
                  <a:pt x="205954" y="375262"/>
                </a:lnTo>
                <a:lnTo>
                  <a:pt x="160945" y="369214"/>
                </a:lnTo>
                <a:lnTo>
                  <a:pt x="120501" y="352147"/>
                </a:lnTo>
                <a:lnTo>
                  <a:pt x="86236" y="325673"/>
                </a:lnTo>
                <a:lnTo>
                  <a:pt x="59762" y="291408"/>
                </a:lnTo>
                <a:lnTo>
                  <a:pt x="42695" y="250964"/>
                </a:lnTo>
                <a:lnTo>
                  <a:pt x="36647" y="205955"/>
                </a:lnTo>
                <a:lnTo>
                  <a:pt x="42695" y="160947"/>
                </a:lnTo>
                <a:lnTo>
                  <a:pt x="59762" y="120503"/>
                </a:lnTo>
                <a:lnTo>
                  <a:pt x="86236" y="86237"/>
                </a:lnTo>
                <a:lnTo>
                  <a:pt x="120501" y="59764"/>
                </a:lnTo>
                <a:lnTo>
                  <a:pt x="160945" y="42696"/>
                </a:lnTo>
                <a:lnTo>
                  <a:pt x="205954" y="36648"/>
                </a:lnTo>
                <a:lnTo>
                  <a:pt x="205954" y="0"/>
                </a:lnTo>
                <a:close/>
              </a:path>
              <a:path w="412115" h="412114">
                <a:moveTo>
                  <a:pt x="205954" y="0"/>
                </a:moveTo>
                <a:lnTo>
                  <a:pt x="205954" y="36648"/>
                </a:lnTo>
                <a:lnTo>
                  <a:pt x="250962" y="42696"/>
                </a:lnTo>
                <a:lnTo>
                  <a:pt x="291406" y="59764"/>
                </a:lnTo>
                <a:lnTo>
                  <a:pt x="325672" y="86237"/>
                </a:lnTo>
                <a:lnTo>
                  <a:pt x="352145" y="120503"/>
                </a:lnTo>
                <a:lnTo>
                  <a:pt x="369213" y="160947"/>
                </a:lnTo>
                <a:lnTo>
                  <a:pt x="375261" y="205955"/>
                </a:lnTo>
                <a:lnTo>
                  <a:pt x="369213" y="250964"/>
                </a:lnTo>
                <a:lnTo>
                  <a:pt x="352145" y="291408"/>
                </a:lnTo>
                <a:lnTo>
                  <a:pt x="325672" y="325673"/>
                </a:lnTo>
                <a:lnTo>
                  <a:pt x="291406" y="352147"/>
                </a:lnTo>
                <a:lnTo>
                  <a:pt x="250962" y="369214"/>
                </a:lnTo>
                <a:lnTo>
                  <a:pt x="205954" y="375262"/>
                </a:lnTo>
                <a:lnTo>
                  <a:pt x="205953" y="411914"/>
                </a:lnTo>
                <a:lnTo>
                  <a:pt x="253190" y="406474"/>
                </a:lnTo>
                <a:lnTo>
                  <a:pt x="296544" y="390980"/>
                </a:lnTo>
                <a:lnTo>
                  <a:pt x="334781" y="366668"/>
                </a:lnTo>
                <a:lnTo>
                  <a:pt x="366668" y="334774"/>
                </a:lnTo>
                <a:lnTo>
                  <a:pt x="390970" y="296534"/>
                </a:lnTo>
                <a:lnTo>
                  <a:pt x="406456" y="253185"/>
                </a:lnTo>
                <a:lnTo>
                  <a:pt x="411893" y="205955"/>
                </a:lnTo>
                <a:lnTo>
                  <a:pt x="406456" y="158738"/>
                </a:lnTo>
                <a:lnTo>
                  <a:pt x="390970" y="115386"/>
                </a:lnTo>
                <a:lnTo>
                  <a:pt x="366668" y="77144"/>
                </a:lnTo>
                <a:lnTo>
                  <a:pt x="334781" y="45248"/>
                </a:lnTo>
                <a:lnTo>
                  <a:pt x="296544" y="20934"/>
                </a:lnTo>
                <a:lnTo>
                  <a:pt x="253190" y="5439"/>
                </a:lnTo>
                <a:lnTo>
                  <a:pt x="20595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0409453" y="5664764"/>
            <a:ext cx="673100" cy="741680"/>
          </a:xfrm>
          <a:custGeom>
            <a:avLst/>
            <a:gdLst/>
            <a:ahLst/>
            <a:cxnLst/>
            <a:rect l="l" t="t" r="r" b="b"/>
            <a:pathLst>
              <a:path w="673100" h="741679">
                <a:moveTo>
                  <a:pt x="411886" y="205943"/>
                </a:moveTo>
                <a:lnTo>
                  <a:pt x="406450" y="158724"/>
                </a:lnTo>
                <a:lnTo>
                  <a:pt x="390969" y="115366"/>
                </a:lnTo>
                <a:lnTo>
                  <a:pt x="375259" y="90665"/>
                </a:lnTo>
                <a:lnTo>
                  <a:pt x="375259" y="205943"/>
                </a:lnTo>
                <a:lnTo>
                  <a:pt x="369214" y="250952"/>
                </a:lnTo>
                <a:lnTo>
                  <a:pt x="352145" y="291401"/>
                </a:lnTo>
                <a:lnTo>
                  <a:pt x="325678" y="325666"/>
                </a:lnTo>
                <a:lnTo>
                  <a:pt x="291414" y="352132"/>
                </a:lnTo>
                <a:lnTo>
                  <a:pt x="250964" y="369201"/>
                </a:lnTo>
                <a:lnTo>
                  <a:pt x="205955" y="375246"/>
                </a:lnTo>
                <a:lnTo>
                  <a:pt x="160947" y="369201"/>
                </a:lnTo>
                <a:lnTo>
                  <a:pt x="120510" y="352132"/>
                </a:lnTo>
                <a:lnTo>
                  <a:pt x="86245" y="325666"/>
                </a:lnTo>
                <a:lnTo>
                  <a:pt x="59766" y="291401"/>
                </a:lnTo>
                <a:lnTo>
                  <a:pt x="42697" y="250952"/>
                </a:lnTo>
                <a:lnTo>
                  <a:pt x="36652" y="205943"/>
                </a:lnTo>
                <a:lnTo>
                  <a:pt x="42697" y="160934"/>
                </a:lnTo>
                <a:lnTo>
                  <a:pt x="59766" y="120497"/>
                </a:lnTo>
                <a:lnTo>
                  <a:pt x="86245" y="86233"/>
                </a:lnTo>
                <a:lnTo>
                  <a:pt x="120510" y="59753"/>
                </a:lnTo>
                <a:lnTo>
                  <a:pt x="160947" y="42684"/>
                </a:lnTo>
                <a:lnTo>
                  <a:pt x="205955" y="36639"/>
                </a:lnTo>
                <a:lnTo>
                  <a:pt x="250964" y="42684"/>
                </a:lnTo>
                <a:lnTo>
                  <a:pt x="291414" y="59753"/>
                </a:lnTo>
                <a:lnTo>
                  <a:pt x="325678" y="86233"/>
                </a:lnTo>
                <a:lnTo>
                  <a:pt x="352145" y="120497"/>
                </a:lnTo>
                <a:lnTo>
                  <a:pt x="369214" y="160934"/>
                </a:lnTo>
                <a:lnTo>
                  <a:pt x="375259" y="205943"/>
                </a:lnTo>
                <a:lnTo>
                  <a:pt x="375259" y="90665"/>
                </a:lnTo>
                <a:lnTo>
                  <a:pt x="334772" y="45237"/>
                </a:lnTo>
                <a:lnTo>
                  <a:pt x="296532" y="20916"/>
                </a:lnTo>
                <a:lnTo>
                  <a:pt x="253174" y="5435"/>
                </a:lnTo>
                <a:lnTo>
                  <a:pt x="205955" y="0"/>
                </a:lnTo>
                <a:lnTo>
                  <a:pt x="158711" y="5435"/>
                </a:lnTo>
                <a:lnTo>
                  <a:pt x="115366" y="20916"/>
                </a:lnTo>
                <a:lnTo>
                  <a:pt x="77139" y="45237"/>
                </a:lnTo>
                <a:lnTo>
                  <a:pt x="45250" y="77127"/>
                </a:lnTo>
                <a:lnTo>
                  <a:pt x="20929" y="115366"/>
                </a:lnTo>
                <a:lnTo>
                  <a:pt x="5448" y="158724"/>
                </a:lnTo>
                <a:lnTo>
                  <a:pt x="0" y="205943"/>
                </a:lnTo>
                <a:lnTo>
                  <a:pt x="5448" y="253161"/>
                </a:lnTo>
                <a:lnTo>
                  <a:pt x="20929" y="296519"/>
                </a:lnTo>
                <a:lnTo>
                  <a:pt x="45250" y="334759"/>
                </a:lnTo>
                <a:lnTo>
                  <a:pt x="77139" y="366649"/>
                </a:lnTo>
                <a:lnTo>
                  <a:pt x="115366" y="390969"/>
                </a:lnTo>
                <a:lnTo>
                  <a:pt x="158711" y="406463"/>
                </a:lnTo>
                <a:lnTo>
                  <a:pt x="205955" y="411911"/>
                </a:lnTo>
                <a:lnTo>
                  <a:pt x="253174" y="406463"/>
                </a:lnTo>
                <a:lnTo>
                  <a:pt x="296532" y="390969"/>
                </a:lnTo>
                <a:lnTo>
                  <a:pt x="334772" y="366649"/>
                </a:lnTo>
                <a:lnTo>
                  <a:pt x="366661" y="334759"/>
                </a:lnTo>
                <a:lnTo>
                  <a:pt x="390969" y="296519"/>
                </a:lnTo>
                <a:lnTo>
                  <a:pt x="406450" y="253161"/>
                </a:lnTo>
                <a:lnTo>
                  <a:pt x="411886" y="205943"/>
                </a:lnTo>
                <a:close/>
              </a:path>
              <a:path w="673100" h="741679">
                <a:moveTo>
                  <a:pt x="672617" y="535165"/>
                </a:moveTo>
                <a:lnTo>
                  <a:pt x="667169" y="487946"/>
                </a:lnTo>
                <a:lnTo>
                  <a:pt x="651675" y="444588"/>
                </a:lnTo>
                <a:lnTo>
                  <a:pt x="627354" y="406349"/>
                </a:lnTo>
                <a:lnTo>
                  <a:pt x="595452" y="374459"/>
                </a:lnTo>
                <a:lnTo>
                  <a:pt x="557212" y="350139"/>
                </a:lnTo>
                <a:lnTo>
                  <a:pt x="513867" y="334645"/>
                </a:lnTo>
                <a:lnTo>
                  <a:pt x="466661" y="329209"/>
                </a:lnTo>
                <a:lnTo>
                  <a:pt x="466636" y="365848"/>
                </a:lnTo>
                <a:lnTo>
                  <a:pt x="511644" y="371906"/>
                </a:lnTo>
                <a:lnTo>
                  <a:pt x="552094" y="388975"/>
                </a:lnTo>
                <a:lnTo>
                  <a:pt x="586359" y="415442"/>
                </a:lnTo>
                <a:lnTo>
                  <a:pt x="612838" y="449707"/>
                </a:lnTo>
                <a:lnTo>
                  <a:pt x="629894" y="490156"/>
                </a:lnTo>
                <a:lnTo>
                  <a:pt x="635952" y="535165"/>
                </a:lnTo>
                <a:lnTo>
                  <a:pt x="629894" y="580174"/>
                </a:lnTo>
                <a:lnTo>
                  <a:pt x="612838" y="620610"/>
                </a:lnTo>
                <a:lnTo>
                  <a:pt x="586359" y="654875"/>
                </a:lnTo>
                <a:lnTo>
                  <a:pt x="552094" y="681355"/>
                </a:lnTo>
                <a:lnTo>
                  <a:pt x="511644" y="698423"/>
                </a:lnTo>
                <a:lnTo>
                  <a:pt x="466636" y="704469"/>
                </a:lnTo>
                <a:lnTo>
                  <a:pt x="421627" y="698423"/>
                </a:lnTo>
                <a:lnTo>
                  <a:pt x="381190" y="681355"/>
                </a:lnTo>
                <a:lnTo>
                  <a:pt x="346925" y="654875"/>
                </a:lnTo>
                <a:lnTo>
                  <a:pt x="320446" y="620610"/>
                </a:lnTo>
                <a:lnTo>
                  <a:pt x="303377" y="580174"/>
                </a:lnTo>
                <a:lnTo>
                  <a:pt x="297332" y="535165"/>
                </a:lnTo>
                <a:lnTo>
                  <a:pt x="303377" y="490156"/>
                </a:lnTo>
                <a:lnTo>
                  <a:pt x="320446" y="449707"/>
                </a:lnTo>
                <a:lnTo>
                  <a:pt x="346925" y="415442"/>
                </a:lnTo>
                <a:lnTo>
                  <a:pt x="381190" y="388975"/>
                </a:lnTo>
                <a:lnTo>
                  <a:pt x="421627" y="371906"/>
                </a:lnTo>
                <a:lnTo>
                  <a:pt x="466636" y="365848"/>
                </a:lnTo>
                <a:lnTo>
                  <a:pt x="466636" y="329209"/>
                </a:lnTo>
                <a:lnTo>
                  <a:pt x="419404" y="334645"/>
                </a:lnTo>
                <a:lnTo>
                  <a:pt x="376047" y="350139"/>
                </a:lnTo>
                <a:lnTo>
                  <a:pt x="337794" y="374459"/>
                </a:lnTo>
                <a:lnTo>
                  <a:pt x="305917" y="406349"/>
                </a:lnTo>
                <a:lnTo>
                  <a:pt x="281609" y="444588"/>
                </a:lnTo>
                <a:lnTo>
                  <a:pt x="266128" y="487946"/>
                </a:lnTo>
                <a:lnTo>
                  <a:pt x="260692" y="535165"/>
                </a:lnTo>
                <a:lnTo>
                  <a:pt x="266128" y="582396"/>
                </a:lnTo>
                <a:lnTo>
                  <a:pt x="281609" y="625741"/>
                </a:lnTo>
                <a:lnTo>
                  <a:pt x="305917" y="663981"/>
                </a:lnTo>
                <a:lnTo>
                  <a:pt x="337794" y="695871"/>
                </a:lnTo>
                <a:lnTo>
                  <a:pt x="376047" y="720191"/>
                </a:lnTo>
                <a:lnTo>
                  <a:pt x="419404" y="735685"/>
                </a:lnTo>
                <a:lnTo>
                  <a:pt x="466636" y="741121"/>
                </a:lnTo>
                <a:lnTo>
                  <a:pt x="513867" y="735685"/>
                </a:lnTo>
                <a:lnTo>
                  <a:pt x="557212" y="720191"/>
                </a:lnTo>
                <a:lnTo>
                  <a:pt x="595452" y="695871"/>
                </a:lnTo>
                <a:lnTo>
                  <a:pt x="627354" y="663981"/>
                </a:lnTo>
                <a:lnTo>
                  <a:pt x="651675" y="625741"/>
                </a:lnTo>
                <a:lnTo>
                  <a:pt x="667169" y="582396"/>
                </a:lnTo>
                <a:lnTo>
                  <a:pt x="672617" y="53516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932992" y="8349176"/>
            <a:ext cx="1083945" cy="853440"/>
          </a:xfrm>
          <a:custGeom>
            <a:avLst/>
            <a:gdLst/>
            <a:ahLst/>
            <a:cxnLst/>
            <a:rect l="l" t="t" r="r" b="b"/>
            <a:pathLst>
              <a:path w="1083945" h="853440">
                <a:moveTo>
                  <a:pt x="323532" y="828929"/>
                </a:moveTo>
                <a:lnTo>
                  <a:pt x="316496" y="821905"/>
                </a:lnTo>
                <a:lnTo>
                  <a:pt x="307822" y="821905"/>
                </a:lnTo>
                <a:lnTo>
                  <a:pt x="150761" y="821905"/>
                </a:lnTo>
                <a:lnTo>
                  <a:pt x="142087" y="821905"/>
                </a:lnTo>
                <a:lnTo>
                  <a:pt x="135051" y="828929"/>
                </a:lnTo>
                <a:lnTo>
                  <a:pt x="135051" y="846277"/>
                </a:lnTo>
                <a:lnTo>
                  <a:pt x="142087" y="853313"/>
                </a:lnTo>
                <a:lnTo>
                  <a:pt x="150761" y="853313"/>
                </a:lnTo>
                <a:lnTo>
                  <a:pt x="307822" y="853313"/>
                </a:lnTo>
                <a:lnTo>
                  <a:pt x="316496" y="853313"/>
                </a:lnTo>
                <a:lnTo>
                  <a:pt x="323532" y="846277"/>
                </a:lnTo>
                <a:lnTo>
                  <a:pt x="323532" y="828929"/>
                </a:lnTo>
                <a:close/>
              </a:path>
              <a:path w="1083945" h="853440">
                <a:moveTo>
                  <a:pt x="936078" y="311785"/>
                </a:moveTo>
                <a:lnTo>
                  <a:pt x="929906" y="281216"/>
                </a:lnTo>
                <a:lnTo>
                  <a:pt x="913079" y="256247"/>
                </a:lnTo>
                <a:lnTo>
                  <a:pt x="899426" y="247053"/>
                </a:lnTo>
                <a:lnTo>
                  <a:pt x="899426" y="311785"/>
                </a:lnTo>
                <a:lnTo>
                  <a:pt x="899426" y="599059"/>
                </a:lnTo>
                <a:lnTo>
                  <a:pt x="896137" y="615365"/>
                </a:lnTo>
                <a:lnTo>
                  <a:pt x="887158" y="628675"/>
                </a:lnTo>
                <a:lnTo>
                  <a:pt x="873848" y="637654"/>
                </a:lnTo>
                <a:lnTo>
                  <a:pt x="857542" y="640943"/>
                </a:lnTo>
                <a:lnTo>
                  <a:pt x="841235" y="637654"/>
                </a:lnTo>
                <a:lnTo>
                  <a:pt x="827925" y="628675"/>
                </a:lnTo>
                <a:lnTo>
                  <a:pt x="818946" y="615365"/>
                </a:lnTo>
                <a:lnTo>
                  <a:pt x="815657" y="599059"/>
                </a:lnTo>
                <a:lnTo>
                  <a:pt x="815657" y="311785"/>
                </a:lnTo>
                <a:lnTo>
                  <a:pt x="818946" y="295478"/>
                </a:lnTo>
                <a:lnTo>
                  <a:pt x="827925" y="282168"/>
                </a:lnTo>
                <a:lnTo>
                  <a:pt x="841235" y="273189"/>
                </a:lnTo>
                <a:lnTo>
                  <a:pt x="857542" y="269900"/>
                </a:lnTo>
                <a:lnTo>
                  <a:pt x="873848" y="273189"/>
                </a:lnTo>
                <a:lnTo>
                  <a:pt x="887158" y="282168"/>
                </a:lnTo>
                <a:lnTo>
                  <a:pt x="896137" y="295478"/>
                </a:lnTo>
                <a:lnTo>
                  <a:pt x="899426" y="311785"/>
                </a:lnTo>
                <a:lnTo>
                  <a:pt x="899426" y="247053"/>
                </a:lnTo>
                <a:lnTo>
                  <a:pt x="888111" y="239420"/>
                </a:lnTo>
                <a:lnTo>
                  <a:pt x="872655" y="236308"/>
                </a:lnTo>
                <a:lnTo>
                  <a:pt x="872655" y="165404"/>
                </a:lnTo>
                <a:lnTo>
                  <a:pt x="872655" y="141020"/>
                </a:lnTo>
                <a:lnTo>
                  <a:pt x="865632" y="133985"/>
                </a:lnTo>
                <a:lnTo>
                  <a:pt x="856957" y="133985"/>
                </a:lnTo>
                <a:lnTo>
                  <a:pt x="230009" y="133985"/>
                </a:lnTo>
                <a:lnTo>
                  <a:pt x="221335" y="133985"/>
                </a:lnTo>
                <a:lnTo>
                  <a:pt x="214312" y="141020"/>
                </a:lnTo>
                <a:lnTo>
                  <a:pt x="214312" y="236283"/>
                </a:lnTo>
                <a:lnTo>
                  <a:pt x="198716" y="239420"/>
                </a:lnTo>
                <a:lnTo>
                  <a:pt x="173761" y="256247"/>
                </a:lnTo>
                <a:lnTo>
                  <a:pt x="156933" y="281216"/>
                </a:lnTo>
                <a:lnTo>
                  <a:pt x="150761" y="311785"/>
                </a:lnTo>
                <a:lnTo>
                  <a:pt x="150761" y="599059"/>
                </a:lnTo>
                <a:lnTo>
                  <a:pt x="156933" y="629627"/>
                </a:lnTo>
                <a:lnTo>
                  <a:pt x="173761" y="654583"/>
                </a:lnTo>
                <a:lnTo>
                  <a:pt x="198716" y="671423"/>
                </a:lnTo>
                <a:lnTo>
                  <a:pt x="229285" y="677595"/>
                </a:lnTo>
                <a:lnTo>
                  <a:pt x="259854" y="671423"/>
                </a:lnTo>
                <a:lnTo>
                  <a:pt x="284822" y="654583"/>
                </a:lnTo>
                <a:lnTo>
                  <a:pt x="301650" y="629627"/>
                </a:lnTo>
                <a:lnTo>
                  <a:pt x="307822" y="599059"/>
                </a:lnTo>
                <a:lnTo>
                  <a:pt x="307822" y="311785"/>
                </a:lnTo>
                <a:lnTo>
                  <a:pt x="301650" y="281216"/>
                </a:lnTo>
                <a:lnTo>
                  <a:pt x="284822" y="256247"/>
                </a:lnTo>
                <a:lnTo>
                  <a:pt x="271170" y="247053"/>
                </a:lnTo>
                <a:lnTo>
                  <a:pt x="271170" y="311785"/>
                </a:lnTo>
                <a:lnTo>
                  <a:pt x="271170" y="599059"/>
                </a:lnTo>
                <a:lnTo>
                  <a:pt x="267881" y="615365"/>
                </a:lnTo>
                <a:lnTo>
                  <a:pt x="258902" y="628675"/>
                </a:lnTo>
                <a:lnTo>
                  <a:pt x="245592" y="637654"/>
                </a:lnTo>
                <a:lnTo>
                  <a:pt x="229285" y="640943"/>
                </a:lnTo>
                <a:lnTo>
                  <a:pt x="212991" y="637654"/>
                </a:lnTo>
                <a:lnTo>
                  <a:pt x="199669" y="628675"/>
                </a:lnTo>
                <a:lnTo>
                  <a:pt x="190703" y="615365"/>
                </a:lnTo>
                <a:lnTo>
                  <a:pt x="187401" y="599059"/>
                </a:lnTo>
                <a:lnTo>
                  <a:pt x="187401" y="311785"/>
                </a:lnTo>
                <a:lnTo>
                  <a:pt x="190703" y="295478"/>
                </a:lnTo>
                <a:lnTo>
                  <a:pt x="199669" y="282168"/>
                </a:lnTo>
                <a:lnTo>
                  <a:pt x="212991" y="273189"/>
                </a:lnTo>
                <a:lnTo>
                  <a:pt x="229285" y="269900"/>
                </a:lnTo>
                <a:lnTo>
                  <a:pt x="245592" y="273189"/>
                </a:lnTo>
                <a:lnTo>
                  <a:pt x="258902" y="282168"/>
                </a:lnTo>
                <a:lnTo>
                  <a:pt x="267881" y="295478"/>
                </a:lnTo>
                <a:lnTo>
                  <a:pt x="271170" y="311785"/>
                </a:lnTo>
                <a:lnTo>
                  <a:pt x="271170" y="247053"/>
                </a:lnTo>
                <a:lnTo>
                  <a:pt x="259854" y="239420"/>
                </a:lnTo>
                <a:lnTo>
                  <a:pt x="245719" y="236575"/>
                </a:lnTo>
                <a:lnTo>
                  <a:pt x="245719" y="165404"/>
                </a:lnTo>
                <a:lnTo>
                  <a:pt x="525526" y="165404"/>
                </a:lnTo>
                <a:lnTo>
                  <a:pt x="525526" y="657758"/>
                </a:lnTo>
                <a:lnTo>
                  <a:pt x="532549" y="664781"/>
                </a:lnTo>
                <a:lnTo>
                  <a:pt x="549897" y="664781"/>
                </a:lnTo>
                <a:lnTo>
                  <a:pt x="556933" y="657758"/>
                </a:lnTo>
                <a:lnTo>
                  <a:pt x="556933" y="165404"/>
                </a:lnTo>
                <a:lnTo>
                  <a:pt x="841248" y="165404"/>
                </a:lnTo>
                <a:lnTo>
                  <a:pt x="841248" y="236550"/>
                </a:lnTo>
                <a:lnTo>
                  <a:pt x="826973" y="239420"/>
                </a:lnTo>
                <a:lnTo>
                  <a:pt x="802017" y="256247"/>
                </a:lnTo>
                <a:lnTo>
                  <a:pt x="785177" y="281216"/>
                </a:lnTo>
                <a:lnTo>
                  <a:pt x="779005" y="311785"/>
                </a:lnTo>
                <a:lnTo>
                  <a:pt x="779018" y="599059"/>
                </a:lnTo>
                <a:lnTo>
                  <a:pt x="785177" y="629627"/>
                </a:lnTo>
                <a:lnTo>
                  <a:pt x="802017" y="654583"/>
                </a:lnTo>
                <a:lnTo>
                  <a:pt x="826973" y="671423"/>
                </a:lnTo>
                <a:lnTo>
                  <a:pt x="857542" y="677595"/>
                </a:lnTo>
                <a:lnTo>
                  <a:pt x="888111" y="671423"/>
                </a:lnTo>
                <a:lnTo>
                  <a:pt x="913079" y="654583"/>
                </a:lnTo>
                <a:lnTo>
                  <a:pt x="929906" y="629627"/>
                </a:lnTo>
                <a:lnTo>
                  <a:pt x="936078" y="599059"/>
                </a:lnTo>
                <a:lnTo>
                  <a:pt x="936078" y="311785"/>
                </a:lnTo>
                <a:close/>
              </a:path>
              <a:path w="1083945" h="853440">
                <a:moveTo>
                  <a:pt x="951776" y="828929"/>
                </a:moveTo>
                <a:lnTo>
                  <a:pt x="944753" y="821905"/>
                </a:lnTo>
                <a:lnTo>
                  <a:pt x="936078" y="821905"/>
                </a:lnTo>
                <a:lnTo>
                  <a:pt x="779005" y="821905"/>
                </a:lnTo>
                <a:lnTo>
                  <a:pt x="770331" y="821905"/>
                </a:lnTo>
                <a:lnTo>
                  <a:pt x="763308" y="828929"/>
                </a:lnTo>
                <a:lnTo>
                  <a:pt x="763308" y="846277"/>
                </a:lnTo>
                <a:lnTo>
                  <a:pt x="770331" y="853313"/>
                </a:lnTo>
                <a:lnTo>
                  <a:pt x="779005" y="853313"/>
                </a:lnTo>
                <a:lnTo>
                  <a:pt x="936078" y="853313"/>
                </a:lnTo>
                <a:lnTo>
                  <a:pt x="944753" y="853313"/>
                </a:lnTo>
                <a:lnTo>
                  <a:pt x="951776" y="846277"/>
                </a:lnTo>
                <a:lnTo>
                  <a:pt x="951776" y="828929"/>
                </a:lnTo>
                <a:close/>
              </a:path>
              <a:path w="1083945" h="853440">
                <a:moveTo>
                  <a:pt x="1083525" y="146583"/>
                </a:moveTo>
                <a:lnTo>
                  <a:pt x="1076058" y="100253"/>
                </a:lnTo>
                <a:lnTo>
                  <a:pt x="1055243" y="60020"/>
                </a:lnTo>
                <a:lnTo>
                  <a:pt x="1046873" y="51650"/>
                </a:lnTo>
                <a:lnTo>
                  <a:pt x="1046873" y="146583"/>
                </a:lnTo>
                <a:lnTo>
                  <a:pt x="1046873" y="653415"/>
                </a:lnTo>
                <a:lnTo>
                  <a:pt x="1038237" y="696201"/>
                </a:lnTo>
                <a:lnTo>
                  <a:pt x="1014679" y="731151"/>
                </a:lnTo>
                <a:lnTo>
                  <a:pt x="979728" y="754710"/>
                </a:lnTo>
                <a:lnTo>
                  <a:pt x="936929" y="763358"/>
                </a:lnTo>
                <a:lnTo>
                  <a:pt x="146596" y="763358"/>
                </a:lnTo>
                <a:lnTo>
                  <a:pt x="103797" y="754710"/>
                </a:lnTo>
                <a:lnTo>
                  <a:pt x="68859" y="731151"/>
                </a:lnTo>
                <a:lnTo>
                  <a:pt x="45288" y="696201"/>
                </a:lnTo>
                <a:lnTo>
                  <a:pt x="36652" y="653415"/>
                </a:lnTo>
                <a:lnTo>
                  <a:pt x="36652" y="146583"/>
                </a:lnTo>
                <a:lnTo>
                  <a:pt x="45288" y="103797"/>
                </a:lnTo>
                <a:lnTo>
                  <a:pt x="68859" y="68846"/>
                </a:lnTo>
                <a:lnTo>
                  <a:pt x="103797" y="45288"/>
                </a:lnTo>
                <a:lnTo>
                  <a:pt x="146596" y="36639"/>
                </a:lnTo>
                <a:lnTo>
                  <a:pt x="936929" y="36639"/>
                </a:lnTo>
                <a:lnTo>
                  <a:pt x="979728" y="45288"/>
                </a:lnTo>
                <a:lnTo>
                  <a:pt x="1014679" y="68846"/>
                </a:lnTo>
                <a:lnTo>
                  <a:pt x="1038237" y="103797"/>
                </a:lnTo>
                <a:lnTo>
                  <a:pt x="1046873" y="146583"/>
                </a:lnTo>
                <a:lnTo>
                  <a:pt x="1046873" y="51650"/>
                </a:lnTo>
                <a:lnTo>
                  <a:pt x="1023505" y="28282"/>
                </a:lnTo>
                <a:lnTo>
                  <a:pt x="983272" y="7467"/>
                </a:lnTo>
                <a:lnTo>
                  <a:pt x="936929" y="0"/>
                </a:lnTo>
                <a:lnTo>
                  <a:pt x="146596" y="0"/>
                </a:lnTo>
                <a:lnTo>
                  <a:pt x="100253" y="7467"/>
                </a:lnTo>
                <a:lnTo>
                  <a:pt x="60020" y="28282"/>
                </a:lnTo>
                <a:lnTo>
                  <a:pt x="28282" y="60020"/>
                </a:lnTo>
                <a:lnTo>
                  <a:pt x="7480" y="100253"/>
                </a:lnTo>
                <a:lnTo>
                  <a:pt x="0" y="146583"/>
                </a:lnTo>
                <a:lnTo>
                  <a:pt x="0" y="653415"/>
                </a:lnTo>
                <a:lnTo>
                  <a:pt x="7480" y="699744"/>
                </a:lnTo>
                <a:lnTo>
                  <a:pt x="28282" y="739990"/>
                </a:lnTo>
                <a:lnTo>
                  <a:pt x="60020" y="771728"/>
                </a:lnTo>
                <a:lnTo>
                  <a:pt x="100253" y="792530"/>
                </a:lnTo>
                <a:lnTo>
                  <a:pt x="146596" y="800011"/>
                </a:lnTo>
                <a:lnTo>
                  <a:pt x="936929" y="800011"/>
                </a:lnTo>
                <a:lnTo>
                  <a:pt x="983272" y="792530"/>
                </a:lnTo>
                <a:lnTo>
                  <a:pt x="1023505" y="771728"/>
                </a:lnTo>
                <a:lnTo>
                  <a:pt x="1055243" y="739990"/>
                </a:lnTo>
                <a:lnTo>
                  <a:pt x="1076058" y="699744"/>
                </a:lnTo>
                <a:lnTo>
                  <a:pt x="1083525" y="653415"/>
                </a:lnTo>
                <a:lnTo>
                  <a:pt x="1083525" y="14658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4396578" y="9171071"/>
            <a:ext cx="188595" cy="31750"/>
          </a:xfrm>
          <a:custGeom>
            <a:avLst/>
            <a:gdLst/>
            <a:ahLst/>
            <a:cxnLst/>
            <a:rect l="l" t="t" r="r" b="b"/>
            <a:pathLst>
              <a:path w="188595" h="31750">
                <a:moveTo>
                  <a:pt x="15706" y="0"/>
                </a:moveTo>
                <a:lnTo>
                  <a:pt x="7031" y="0"/>
                </a:lnTo>
                <a:lnTo>
                  <a:pt x="0" y="7031"/>
                </a:lnTo>
                <a:lnTo>
                  <a:pt x="0" y="24380"/>
                </a:lnTo>
                <a:lnTo>
                  <a:pt x="7031" y="31412"/>
                </a:lnTo>
                <a:lnTo>
                  <a:pt x="15706" y="31412"/>
                </a:lnTo>
                <a:lnTo>
                  <a:pt x="15706" y="0"/>
                </a:lnTo>
                <a:close/>
              </a:path>
              <a:path w="188595" h="31750">
                <a:moveTo>
                  <a:pt x="172769" y="0"/>
                </a:moveTo>
                <a:lnTo>
                  <a:pt x="15706" y="0"/>
                </a:lnTo>
                <a:lnTo>
                  <a:pt x="15706" y="31412"/>
                </a:lnTo>
                <a:lnTo>
                  <a:pt x="172769" y="31412"/>
                </a:lnTo>
                <a:lnTo>
                  <a:pt x="172769" y="0"/>
                </a:lnTo>
                <a:close/>
              </a:path>
              <a:path w="188595" h="31750">
                <a:moveTo>
                  <a:pt x="181443" y="0"/>
                </a:moveTo>
                <a:lnTo>
                  <a:pt x="172769" y="0"/>
                </a:lnTo>
                <a:lnTo>
                  <a:pt x="172769" y="31412"/>
                </a:lnTo>
                <a:lnTo>
                  <a:pt x="181443" y="31412"/>
                </a:lnTo>
                <a:lnTo>
                  <a:pt x="188475" y="24380"/>
                </a:lnTo>
                <a:lnTo>
                  <a:pt x="188475" y="7031"/>
                </a:lnTo>
                <a:lnTo>
                  <a:pt x="18144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2" name="object 32"/>
          <p:cNvGrpSpPr/>
          <p:nvPr/>
        </p:nvGrpSpPr>
        <p:grpSpPr>
          <a:xfrm>
            <a:off x="4261525" y="8349170"/>
            <a:ext cx="1083945" cy="853440"/>
            <a:chOff x="4261525" y="8349170"/>
            <a:chExt cx="1083945" cy="853440"/>
          </a:xfrm>
        </p:grpSpPr>
        <p:sp>
          <p:nvSpPr>
            <p:cNvPr id="33" name="object 33"/>
            <p:cNvSpPr/>
            <p:nvPr/>
          </p:nvSpPr>
          <p:spPr>
            <a:xfrm>
              <a:off x="4261523" y="8349176"/>
              <a:ext cx="1083945" cy="853440"/>
            </a:xfrm>
            <a:custGeom>
              <a:avLst/>
              <a:gdLst/>
              <a:ahLst/>
              <a:cxnLst/>
              <a:rect l="l" t="t" r="r" b="b"/>
              <a:pathLst>
                <a:path w="1083945" h="853440">
                  <a:moveTo>
                    <a:pt x="389115" y="220497"/>
                  </a:moveTo>
                  <a:lnTo>
                    <a:pt x="382536" y="187883"/>
                  </a:lnTo>
                  <a:lnTo>
                    <a:pt x="364578" y="161264"/>
                  </a:lnTo>
                  <a:lnTo>
                    <a:pt x="352463" y="153098"/>
                  </a:lnTo>
                  <a:lnTo>
                    <a:pt x="352463" y="220497"/>
                  </a:lnTo>
                  <a:lnTo>
                    <a:pt x="352463" y="593826"/>
                  </a:lnTo>
                  <a:lnTo>
                    <a:pt x="348767" y="612165"/>
                  </a:lnTo>
                  <a:lnTo>
                    <a:pt x="338670" y="627151"/>
                  </a:lnTo>
                  <a:lnTo>
                    <a:pt x="323684" y="637247"/>
                  </a:lnTo>
                  <a:lnTo>
                    <a:pt x="305346" y="640943"/>
                  </a:lnTo>
                  <a:lnTo>
                    <a:pt x="234518" y="640943"/>
                  </a:lnTo>
                  <a:lnTo>
                    <a:pt x="216179" y="637247"/>
                  </a:lnTo>
                  <a:lnTo>
                    <a:pt x="201206" y="627151"/>
                  </a:lnTo>
                  <a:lnTo>
                    <a:pt x="191109" y="612165"/>
                  </a:lnTo>
                  <a:lnTo>
                    <a:pt x="187401" y="593826"/>
                  </a:lnTo>
                  <a:lnTo>
                    <a:pt x="187401" y="220497"/>
                  </a:lnTo>
                  <a:lnTo>
                    <a:pt x="191109" y="202145"/>
                  </a:lnTo>
                  <a:lnTo>
                    <a:pt x="201206" y="187172"/>
                  </a:lnTo>
                  <a:lnTo>
                    <a:pt x="216179" y="177076"/>
                  </a:lnTo>
                  <a:lnTo>
                    <a:pt x="234518" y="173367"/>
                  </a:lnTo>
                  <a:lnTo>
                    <a:pt x="305346" y="173367"/>
                  </a:lnTo>
                  <a:lnTo>
                    <a:pt x="323684" y="177076"/>
                  </a:lnTo>
                  <a:lnTo>
                    <a:pt x="338670" y="187172"/>
                  </a:lnTo>
                  <a:lnTo>
                    <a:pt x="348767" y="202145"/>
                  </a:lnTo>
                  <a:lnTo>
                    <a:pt x="352463" y="220497"/>
                  </a:lnTo>
                  <a:lnTo>
                    <a:pt x="352463" y="153098"/>
                  </a:lnTo>
                  <a:lnTo>
                    <a:pt x="337947" y="143306"/>
                  </a:lnTo>
                  <a:lnTo>
                    <a:pt x="305346" y="136728"/>
                  </a:lnTo>
                  <a:lnTo>
                    <a:pt x="234518" y="136728"/>
                  </a:lnTo>
                  <a:lnTo>
                    <a:pt x="201917" y="143306"/>
                  </a:lnTo>
                  <a:lnTo>
                    <a:pt x="175285" y="161264"/>
                  </a:lnTo>
                  <a:lnTo>
                    <a:pt x="157340" y="187883"/>
                  </a:lnTo>
                  <a:lnTo>
                    <a:pt x="150749" y="220497"/>
                  </a:lnTo>
                  <a:lnTo>
                    <a:pt x="150749" y="593826"/>
                  </a:lnTo>
                  <a:lnTo>
                    <a:pt x="157340" y="626440"/>
                  </a:lnTo>
                  <a:lnTo>
                    <a:pt x="175285" y="653072"/>
                  </a:lnTo>
                  <a:lnTo>
                    <a:pt x="201917" y="671017"/>
                  </a:lnTo>
                  <a:lnTo>
                    <a:pt x="234518" y="677595"/>
                  </a:lnTo>
                  <a:lnTo>
                    <a:pt x="305346" y="677595"/>
                  </a:lnTo>
                  <a:lnTo>
                    <a:pt x="337947" y="671017"/>
                  </a:lnTo>
                  <a:lnTo>
                    <a:pt x="364578" y="653072"/>
                  </a:lnTo>
                  <a:lnTo>
                    <a:pt x="382536" y="626440"/>
                  </a:lnTo>
                  <a:lnTo>
                    <a:pt x="389115" y="593826"/>
                  </a:lnTo>
                  <a:lnTo>
                    <a:pt x="389115" y="220497"/>
                  </a:lnTo>
                  <a:close/>
                </a:path>
                <a:path w="1083945" h="853440">
                  <a:moveTo>
                    <a:pt x="662076" y="220497"/>
                  </a:moveTo>
                  <a:lnTo>
                    <a:pt x="655497" y="187883"/>
                  </a:lnTo>
                  <a:lnTo>
                    <a:pt x="637552" y="161264"/>
                  </a:lnTo>
                  <a:lnTo>
                    <a:pt x="625436" y="153098"/>
                  </a:lnTo>
                  <a:lnTo>
                    <a:pt x="625436" y="220497"/>
                  </a:lnTo>
                  <a:lnTo>
                    <a:pt x="625436" y="593826"/>
                  </a:lnTo>
                  <a:lnTo>
                    <a:pt x="621728" y="612165"/>
                  </a:lnTo>
                  <a:lnTo>
                    <a:pt x="611632" y="627151"/>
                  </a:lnTo>
                  <a:lnTo>
                    <a:pt x="596658" y="637247"/>
                  </a:lnTo>
                  <a:lnTo>
                    <a:pt x="578319" y="640943"/>
                  </a:lnTo>
                  <a:lnTo>
                    <a:pt x="507492" y="640943"/>
                  </a:lnTo>
                  <a:lnTo>
                    <a:pt x="489153" y="637247"/>
                  </a:lnTo>
                  <a:lnTo>
                    <a:pt x="474167" y="627151"/>
                  </a:lnTo>
                  <a:lnTo>
                    <a:pt x="464070" y="612165"/>
                  </a:lnTo>
                  <a:lnTo>
                    <a:pt x="460375" y="593826"/>
                  </a:lnTo>
                  <a:lnTo>
                    <a:pt x="460375" y="220497"/>
                  </a:lnTo>
                  <a:lnTo>
                    <a:pt x="464070" y="202145"/>
                  </a:lnTo>
                  <a:lnTo>
                    <a:pt x="474167" y="187172"/>
                  </a:lnTo>
                  <a:lnTo>
                    <a:pt x="489153" y="177076"/>
                  </a:lnTo>
                  <a:lnTo>
                    <a:pt x="507492" y="173367"/>
                  </a:lnTo>
                  <a:lnTo>
                    <a:pt x="578319" y="173367"/>
                  </a:lnTo>
                  <a:lnTo>
                    <a:pt x="596658" y="177076"/>
                  </a:lnTo>
                  <a:lnTo>
                    <a:pt x="611632" y="187172"/>
                  </a:lnTo>
                  <a:lnTo>
                    <a:pt x="621728" y="202145"/>
                  </a:lnTo>
                  <a:lnTo>
                    <a:pt x="625436" y="220497"/>
                  </a:lnTo>
                  <a:lnTo>
                    <a:pt x="625436" y="153098"/>
                  </a:lnTo>
                  <a:lnTo>
                    <a:pt x="610920" y="143306"/>
                  </a:lnTo>
                  <a:lnTo>
                    <a:pt x="578319" y="136728"/>
                  </a:lnTo>
                  <a:lnTo>
                    <a:pt x="507492" y="136728"/>
                  </a:lnTo>
                  <a:lnTo>
                    <a:pt x="474878" y="143306"/>
                  </a:lnTo>
                  <a:lnTo>
                    <a:pt x="448259" y="161264"/>
                  </a:lnTo>
                  <a:lnTo>
                    <a:pt x="430301" y="187883"/>
                  </a:lnTo>
                  <a:lnTo>
                    <a:pt x="423722" y="220497"/>
                  </a:lnTo>
                  <a:lnTo>
                    <a:pt x="423722" y="593826"/>
                  </a:lnTo>
                  <a:lnTo>
                    <a:pt x="430301" y="626440"/>
                  </a:lnTo>
                  <a:lnTo>
                    <a:pt x="448259" y="653072"/>
                  </a:lnTo>
                  <a:lnTo>
                    <a:pt x="474878" y="671017"/>
                  </a:lnTo>
                  <a:lnTo>
                    <a:pt x="507492" y="677595"/>
                  </a:lnTo>
                  <a:lnTo>
                    <a:pt x="578319" y="677595"/>
                  </a:lnTo>
                  <a:lnTo>
                    <a:pt x="610920" y="671017"/>
                  </a:lnTo>
                  <a:lnTo>
                    <a:pt x="637552" y="653072"/>
                  </a:lnTo>
                  <a:lnTo>
                    <a:pt x="655497" y="626440"/>
                  </a:lnTo>
                  <a:lnTo>
                    <a:pt x="662076" y="593826"/>
                  </a:lnTo>
                  <a:lnTo>
                    <a:pt x="662076" y="220497"/>
                  </a:lnTo>
                  <a:close/>
                </a:path>
                <a:path w="1083945" h="853440">
                  <a:moveTo>
                    <a:pt x="951776" y="828929"/>
                  </a:moveTo>
                  <a:lnTo>
                    <a:pt x="944740" y="821905"/>
                  </a:lnTo>
                  <a:lnTo>
                    <a:pt x="936066" y="821905"/>
                  </a:lnTo>
                  <a:lnTo>
                    <a:pt x="779005" y="821905"/>
                  </a:lnTo>
                  <a:lnTo>
                    <a:pt x="770331" y="821905"/>
                  </a:lnTo>
                  <a:lnTo>
                    <a:pt x="763308" y="828929"/>
                  </a:lnTo>
                  <a:lnTo>
                    <a:pt x="763308" y="846277"/>
                  </a:lnTo>
                  <a:lnTo>
                    <a:pt x="770331" y="853313"/>
                  </a:lnTo>
                  <a:lnTo>
                    <a:pt x="779005" y="853313"/>
                  </a:lnTo>
                  <a:lnTo>
                    <a:pt x="936066" y="853313"/>
                  </a:lnTo>
                  <a:lnTo>
                    <a:pt x="944740" y="853313"/>
                  </a:lnTo>
                  <a:lnTo>
                    <a:pt x="951776" y="846277"/>
                  </a:lnTo>
                  <a:lnTo>
                    <a:pt x="951776" y="828929"/>
                  </a:lnTo>
                  <a:close/>
                </a:path>
                <a:path w="1083945" h="853440">
                  <a:moveTo>
                    <a:pt x="1083525" y="146583"/>
                  </a:moveTo>
                  <a:lnTo>
                    <a:pt x="1076045" y="100253"/>
                  </a:lnTo>
                  <a:lnTo>
                    <a:pt x="1055243" y="60020"/>
                  </a:lnTo>
                  <a:lnTo>
                    <a:pt x="1046873" y="51650"/>
                  </a:lnTo>
                  <a:lnTo>
                    <a:pt x="1046873" y="146583"/>
                  </a:lnTo>
                  <a:lnTo>
                    <a:pt x="1046873" y="653415"/>
                  </a:lnTo>
                  <a:lnTo>
                    <a:pt x="1038225" y="696201"/>
                  </a:lnTo>
                  <a:lnTo>
                    <a:pt x="1014666" y="731151"/>
                  </a:lnTo>
                  <a:lnTo>
                    <a:pt x="979716" y="754710"/>
                  </a:lnTo>
                  <a:lnTo>
                    <a:pt x="936929" y="763358"/>
                  </a:lnTo>
                  <a:lnTo>
                    <a:pt x="146583" y="763358"/>
                  </a:lnTo>
                  <a:lnTo>
                    <a:pt x="103797" y="754710"/>
                  </a:lnTo>
                  <a:lnTo>
                    <a:pt x="68846" y="731151"/>
                  </a:lnTo>
                  <a:lnTo>
                    <a:pt x="45288" y="696201"/>
                  </a:lnTo>
                  <a:lnTo>
                    <a:pt x="36639" y="653415"/>
                  </a:lnTo>
                  <a:lnTo>
                    <a:pt x="36639" y="146583"/>
                  </a:lnTo>
                  <a:lnTo>
                    <a:pt x="45288" y="103797"/>
                  </a:lnTo>
                  <a:lnTo>
                    <a:pt x="68846" y="68846"/>
                  </a:lnTo>
                  <a:lnTo>
                    <a:pt x="103797" y="45288"/>
                  </a:lnTo>
                  <a:lnTo>
                    <a:pt x="146583" y="36639"/>
                  </a:lnTo>
                  <a:lnTo>
                    <a:pt x="936929" y="36639"/>
                  </a:lnTo>
                  <a:lnTo>
                    <a:pt x="979716" y="45288"/>
                  </a:lnTo>
                  <a:lnTo>
                    <a:pt x="1014666" y="68846"/>
                  </a:lnTo>
                  <a:lnTo>
                    <a:pt x="1038225" y="103797"/>
                  </a:lnTo>
                  <a:lnTo>
                    <a:pt x="1046873" y="146583"/>
                  </a:lnTo>
                  <a:lnTo>
                    <a:pt x="1046873" y="51650"/>
                  </a:lnTo>
                  <a:lnTo>
                    <a:pt x="1023505" y="28282"/>
                  </a:lnTo>
                  <a:lnTo>
                    <a:pt x="983259" y="7467"/>
                  </a:lnTo>
                  <a:lnTo>
                    <a:pt x="936929" y="0"/>
                  </a:lnTo>
                  <a:lnTo>
                    <a:pt x="146583" y="0"/>
                  </a:lnTo>
                  <a:lnTo>
                    <a:pt x="100253" y="7467"/>
                  </a:lnTo>
                  <a:lnTo>
                    <a:pt x="60007" y="28282"/>
                  </a:lnTo>
                  <a:lnTo>
                    <a:pt x="28282" y="60020"/>
                  </a:lnTo>
                  <a:lnTo>
                    <a:pt x="7467" y="100253"/>
                  </a:lnTo>
                  <a:lnTo>
                    <a:pt x="0" y="146583"/>
                  </a:lnTo>
                  <a:lnTo>
                    <a:pt x="0" y="653415"/>
                  </a:lnTo>
                  <a:lnTo>
                    <a:pt x="7467" y="699744"/>
                  </a:lnTo>
                  <a:lnTo>
                    <a:pt x="28282" y="739990"/>
                  </a:lnTo>
                  <a:lnTo>
                    <a:pt x="60007" y="771728"/>
                  </a:lnTo>
                  <a:lnTo>
                    <a:pt x="100253" y="792530"/>
                  </a:lnTo>
                  <a:lnTo>
                    <a:pt x="146583" y="800011"/>
                  </a:lnTo>
                  <a:lnTo>
                    <a:pt x="936929" y="800011"/>
                  </a:lnTo>
                  <a:lnTo>
                    <a:pt x="983259" y="792530"/>
                  </a:lnTo>
                  <a:lnTo>
                    <a:pt x="1023505" y="771728"/>
                  </a:lnTo>
                  <a:lnTo>
                    <a:pt x="1055243" y="739990"/>
                  </a:lnTo>
                  <a:lnTo>
                    <a:pt x="1076045" y="699744"/>
                  </a:lnTo>
                  <a:lnTo>
                    <a:pt x="1083525" y="653415"/>
                  </a:lnTo>
                  <a:lnTo>
                    <a:pt x="1083525" y="14658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4" name="object 3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961608" y="8485899"/>
              <a:ext cx="235992" cy="237259"/>
            </a:xfrm>
            <a:prstGeom prst="rect">
              <a:avLst/>
            </a:prstGeom>
          </p:spPr>
        </p:pic>
      </p:grpSp>
      <p:pic>
        <p:nvPicPr>
          <p:cNvPr id="35" name="object 35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3271847" y="310531"/>
            <a:ext cx="6518283" cy="10680301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25517AF0-1D3B-2E63-2B5A-3DA3D693979E}"/>
              </a:ext>
            </a:extLst>
          </p:cNvPr>
          <p:cNvSpPr txBox="1"/>
          <p:nvPr/>
        </p:nvSpPr>
        <p:spPr>
          <a:xfrm>
            <a:off x="831850" y="813384"/>
            <a:ext cx="15316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75000"/>
                  </a:schemeClr>
                </a:solidFill>
                <a:latin typeface="Geologica" pitchFamily="2" charset="0"/>
              </a:rPr>
              <a:t>Products: </a:t>
            </a:r>
            <a:endParaRPr lang="ru-RU" sz="4800" dirty="0">
              <a:solidFill>
                <a:schemeClr val="bg1">
                  <a:lumMod val="75000"/>
                </a:schemeClr>
              </a:solidFill>
              <a:latin typeface="Geologica" pitchFamily="2" charset="0"/>
            </a:endParaRPr>
          </a:p>
          <a:p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Equipment</a:t>
            </a:r>
            <a:endParaRPr lang="ru-RU" sz="4800" dirty="0">
              <a:solidFill>
                <a:schemeClr val="tx1"/>
              </a:solidFill>
              <a:latin typeface="Geologica" pitchFamily="2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8734CDD-4458-73C0-42D1-872E00FE4D1C}"/>
              </a:ext>
            </a:extLst>
          </p:cNvPr>
          <p:cNvSpPr txBox="1"/>
          <p:nvPr/>
        </p:nvSpPr>
        <p:spPr>
          <a:xfrm>
            <a:off x="831850" y="3137875"/>
            <a:ext cx="92202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ESTEN manufactures a wide range of over 20 types of endoscopic </a:t>
            </a:r>
            <a:r>
              <a:rPr lang="en-US" sz="2400" dirty="0" err="1">
                <a:solidFill>
                  <a:schemeClr val="tx1"/>
                </a:solidFill>
                <a:latin typeface="Onest medium" pitchFamily="2" charset="0"/>
              </a:rPr>
              <a:t>equipment,including</a:t>
            </a:r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 advanced video systems, fluid and gas delivery units, and</a:t>
            </a:r>
            <a:r>
              <a:rPr lang="ru-RU" sz="2400" dirty="0">
                <a:solidFill>
                  <a:schemeClr val="tx1"/>
                </a:solidFill>
                <a:latin typeface="Onest medium" pitchFamily="2" charset="0"/>
              </a:rPr>
              <a:t> </a:t>
            </a:r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comprehensive equipment complexes.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E002BCDA-552C-D8D3-99E6-E707C104439C}"/>
              </a:ext>
            </a:extLst>
          </p:cNvPr>
          <p:cNvSpPr txBox="1"/>
          <p:nvPr/>
        </p:nvSpPr>
        <p:spPr>
          <a:xfrm>
            <a:off x="831850" y="6685668"/>
            <a:ext cx="2362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Endo </a:t>
            </a:r>
          </a:p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Video Cameras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5EB56A44-E54D-9F8E-4E8D-B916A877AF8F}"/>
              </a:ext>
            </a:extLst>
          </p:cNvPr>
          <p:cNvSpPr txBox="1"/>
          <p:nvPr/>
        </p:nvSpPr>
        <p:spPr>
          <a:xfrm>
            <a:off x="4164368" y="6685668"/>
            <a:ext cx="23622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Monitors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8118EE5-A767-33E6-8CC9-366ADE11407F}"/>
              </a:ext>
            </a:extLst>
          </p:cNvPr>
          <p:cNvSpPr txBox="1"/>
          <p:nvPr/>
        </p:nvSpPr>
        <p:spPr>
          <a:xfrm>
            <a:off x="7486379" y="6685668"/>
            <a:ext cx="23622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Pumps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0BAD8B91-1317-B7AC-9A4C-EBBFB344CF40}"/>
              </a:ext>
            </a:extLst>
          </p:cNvPr>
          <p:cNvSpPr txBox="1"/>
          <p:nvPr/>
        </p:nvSpPr>
        <p:spPr>
          <a:xfrm>
            <a:off x="10052050" y="6685668"/>
            <a:ext cx="2362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Equipment </a:t>
            </a:r>
          </a:p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Complexes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88DAC689-0AEE-D3AA-3CAD-127941459A85}"/>
              </a:ext>
            </a:extLst>
          </p:cNvPr>
          <p:cNvSpPr txBox="1"/>
          <p:nvPr/>
        </p:nvSpPr>
        <p:spPr>
          <a:xfrm>
            <a:off x="831850" y="9415709"/>
            <a:ext cx="23622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Aspirators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BF633AC2-606A-EE7A-99A2-DF04FEABEEAF}"/>
              </a:ext>
            </a:extLst>
          </p:cNvPr>
          <p:cNvSpPr txBox="1"/>
          <p:nvPr/>
        </p:nvSpPr>
        <p:spPr>
          <a:xfrm>
            <a:off x="4164368" y="9415709"/>
            <a:ext cx="23622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Insufflators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B906FF3-60D5-F8C9-9906-9E7395871CC9}"/>
              </a:ext>
            </a:extLst>
          </p:cNvPr>
          <p:cNvSpPr txBox="1"/>
          <p:nvPr/>
        </p:nvSpPr>
        <p:spPr>
          <a:xfrm>
            <a:off x="7486379" y="9415709"/>
            <a:ext cx="23622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Light Sources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object 9"/>
          <p:cNvGrpSpPr/>
          <p:nvPr/>
        </p:nvGrpSpPr>
        <p:grpSpPr>
          <a:xfrm>
            <a:off x="9172024" y="5104466"/>
            <a:ext cx="478155" cy="382270"/>
            <a:chOff x="9172024" y="5104466"/>
            <a:chExt cx="478155" cy="382270"/>
          </a:xfrm>
        </p:grpSpPr>
        <p:sp>
          <p:nvSpPr>
            <p:cNvPr id="10" name="object 10"/>
            <p:cNvSpPr/>
            <p:nvPr/>
          </p:nvSpPr>
          <p:spPr>
            <a:xfrm>
              <a:off x="9172024" y="5104466"/>
              <a:ext cx="383540" cy="382270"/>
            </a:xfrm>
            <a:custGeom>
              <a:avLst/>
              <a:gdLst/>
              <a:ahLst/>
              <a:cxnLst/>
              <a:rect l="l" t="t" r="r" b="b"/>
              <a:pathLst>
                <a:path w="383540" h="382270">
                  <a:moveTo>
                    <a:pt x="377320" y="6162"/>
                  </a:moveTo>
                  <a:lnTo>
                    <a:pt x="370402" y="1548"/>
                  </a:lnTo>
                  <a:lnTo>
                    <a:pt x="362524" y="0"/>
                  </a:lnTo>
                  <a:lnTo>
                    <a:pt x="354641" y="1518"/>
                  </a:lnTo>
                  <a:lnTo>
                    <a:pt x="347704" y="6105"/>
                  </a:lnTo>
                  <a:lnTo>
                    <a:pt x="6162" y="346324"/>
                  </a:lnTo>
                  <a:lnTo>
                    <a:pt x="1548" y="353243"/>
                  </a:lnTo>
                  <a:lnTo>
                    <a:pt x="0" y="361121"/>
                  </a:lnTo>
                  <a:lnTo>
                    <a:pt x="1518" y="369004"/>
                  </a:lnTo>
                  <a:lnTo>
                    <a:pt x="6104" y="375941"/>
                  </a:lnTo>
                  <a:lnTo>
                    <a:pt x="13023" y="380554"/>
                  </a:lnTo>
                  <a:lnTo>
                    <a:pt x="20901" y="382103"/>
                  </a:lnTo>
                  <a:lnTo>
                    <a:pt x="28784" y="380585"/>
                  </a:lnTo>
                  <a:lnTo>
                    <a:pt x="35721" y="375998"/>
                  </a:lnTo>
                  <a:lnTo>
                    <a:pt x="377263" y="35778"/>
                  </a:lnTo>
                  <a:lnTo>
                    <a:pt x="381877" y="28859"/>
                  </a:lnTo>
                  <a:lnTo>
                    <a:pt x="383425" y="20982"/>
                  </a:lnTo>
                  <a:lnTo>
                    <a:pt x="381907" y="13099"/>
                  </a:lnTo>
                  <a:lnTo>
                    <a:pt x="377320" y="616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551504" y="5184879"/>
              <a:ext cx="98538" cy="162595"/>
            </a:xfrm>
            <a:prstGeom prst="rect">
              <a:avLst/>
            </a:prstGeom>
          </p:spPr>
        </p:pic>
      </p:grpSp>
      <p:grpSp>
        <p:nvGrpSpPr>
          <p:cNvPr id="12" name="object 12"/>
          <p:cNvGrpSpPr/>
          <p:nvPr/>
        </p:nvGrpSpPr>
        <p:grpSpPr>
          <a:xfrm>
            <a:off x="9856546" y="5104466"/>
            <a:ext cx="478155" cy="382270"/>
            <a:chOff x="9856546" y="5104466"/>
            <a:chExt cx="478155" cy="382270"/>
          </a:xfrm>
        </p:grpSpPr>
        <p:sp>
          <p:nvSpPr>
            <p:cNvPr id="13" name="object 13"/>
            <p:cNvSpPr/>
            <p:nvPr/>
          </p:nvSpPr>
          <p:spPr>
            <a:xfrm>
              <a:off x="9951139" y="5104466"/>
              <a:ext cx="383540" cy="382270"/>
            </a:xfrm>
            <a:custGeom>
              <a:avLst/>
              <a:gdLst/>
              <a:ahLst/>
              <a:cxnLst/>
              <a:rect l="l" t="t" r="r" b="b"/>
              <a:pathLst>
                <a:path w="383540" h="382270">
                  <a:moveTo>
                    <a:pt x="6105" y="6162"/>
                  </a:moveTo>
                  <a:lnTo>
                    <a:pt x="13023" y="1548"/>
                  </a:lnTo>
                  <a:lnTo>
                    <a:pt x="20901" y="0"/>
                  </a:lnTo>
                  <a:lnTo>
                    <a:pt x="28784" y="1518"/>
                  </a:lnTo>
                  <a:lnTo>
                    <a:pt x="35721" y="6105"/>
                  </a:lnTo>
                  <a:lnTo>
                    <a:pt x="377263" y="346324"/>
                  </a:lnTo>
                  <a:lnTo>
                    <a:pt x="381877" y="353243"/>
                  </a:lnTo>
                  <a:lnTo>
                    <a:pt x="383425" y="361121"/>
                  </a:lnTo>
                  <a:lnTo>
                    <a:pt x="381907" y="369004"/>
                  </a:lnTo>
                  <a:lnTo>
                    <a:pt x="377320" y="375941"/>
                  </a:lnTo>
                  <a:lnTo>
                    <a:pt x="370402" y="380554"/>
                  </a:lnTo>
                  <a:lnTo>
                    <a:pt x="362524" y="382103"/>
                  </a:lnTo>
                  <a:lnTo>
                    <a:pt x="354641" y="380585"/>
                  </a:lnTo>
                  <a:lnTo>
                    <a:pt x="347704" y="375998"/>
                  </a:lnTo>
                  <a:lnTo>
                    <a:pt x="6162" y="35778"/>
                  </a:lnTo>
                  <a:lnTo>
                    <a:pt x="1548" y="28859"/>
                  </a:lnTo>
                  <a:lnTo>
                    <a:pt x="0" y="20982"/>
                  </a:lnTo>
                  <a:lnTo>
                    <a:pt x="1518" y="13099"/>
                  </a:lnTo>
                  <a:lnTo>
                    <a:pt x="6105" y="616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856546" y="5184879"/>
              <a:ext cx="98538" cy="162595"/>
            </a:xfrm>
            <a:prstGeom prst="rect">
              <a:avLst/>
            </a:prstGeom>
          </p:spPr>
        </p:pic>
      </p:grpSp>
      <p:sp>
        <p:nvSpPr>
          <p:cNvPr id="15" name="object 15"/>
          <p:cNvSpPr/>
          <p:nvPr/>
        </p:nvSpPr>
        <p:spPr>
          <a:xfrm>
            <a:off x="9739117" y="5214176"/>
            <a:ext cx="41910" cy="449580"/>
          </a:xfrm>
          <a:custGeom>
            <a:avLst/>
            <a:gdLst/>
            <a:ahLst/>
            <a:cxnLst/>
            <a:rect l="l" t="t" r="r" b="b"/>
            <a:pathLst>
              <a:path w="41909" h="449579">
                <a:moveTo>
                  <a:pt x="41883" y="20941"/>
                </a:moveTo>
                <a:lnTo>
                  <a:pt x="40237" y="12790"/>
                </a:lnTo>
                <a:lnTo>
                  <a:pt x="35749" y="6133"/>
                </a:lnTo>
                <a:lnTo>
                  <a:pt x="29093" y="1645"/>
                </a:lnTo>
                <a:lnTo>
                  <a:pt x="20941" y="0"/>
                </a:lnTo>
                <a:lnTo>
                  <a:pt x="12790" y="1645"/>
                </a:lnTo>
                <a:lnTo>
                  <a:pt x="6133" y="6133"/>
                </a:lnTo>
                <a:lnTo>
                  <a:pt x="1645" y="12790"/>
                </a:lnTo>
                <a:lnTo>
                  <a:pt x="0" y="20941"/>
                </a:lnTo>
                <a:lnTo>
                  <a:pt x="41883" y="20941"/>
                </a:lnTo>
                <a:close/>
              </a:path>
              <a:path w="41909" h="449579">
                <a:moveTo>
                  <a:pt x="41883" y="428427"/>
                </a:moveTo>
                <a:lnTo>
                  <a:pt x="41883" y="20941"/>
                </a:lnTo>
                <a:lnTo>
                  <a:pt x="0" y="20941"/>
                </a:lnTo>
                <a:lnTo>
                  <a:pt x="0" y="428427"/>
                </a:lnTo>
                <a:lnTo>
                  <a:pt x="41883" y="428427"/>
                </a:lnTo>
                <a:close/>
              </a:path>
              <a:path w="41909" h="449579">
                <a:moveTo>
                  <a:pt x="41883" y="428427"/>
                </a:moveTo>
                <a:lnTo>
                  <a:pt x="0" y="428427"/>
                </a:lnTo>
                <a:lnTo>
                  <a:pt x="1645" y="436579"/>
                </a:lnTo>
                <a:lnTo>
                  <a:pt x="6133" y="443235"/>
                </a:lnTo>
                <a:lnTo>
                  <a:pt x="12790" y="447723"/>
                </a:lnTo>
                <a:lnTo>
                  <a:pt x="20941" y="449369"/>
                </a:lnTo>
                <a:lnTo>
                  <a:pt x="29093" y="447723"/>
                </a:lnTo>
                <a:lnTo>
                  <a:pt x="35749" y="443235"/>
                </a:lnTo>
                <a:lnTo>
                  <a:pt x="40237" y="436579"/>
                </a:lnTo>
                <a:lnTo>
                  <a:pt x="41883" y="42842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9558588" y="4942083"/>
            <a:ext cx="430530" cy="215265"/>
          </a:xfrm>
          <a:custGeom>
            <a:avLst/>
            <a:gdLst/>
            <a:ahLst/>
            <a:cxnLst/>
            <a:rect l="l" t="t" r="r" b="b"/>
            <a:pathLst>
              <a:path w="430529" h="215264">
                <a:moveTo>
                  <a:pt x="430512" y="0"/>
                </a:moveTo>
                <a:lnTo>
                  <a:pt x="388629" y="0"/>
                </a:lnTo>
                <a:lnTo>
                  <a:pt x="382435" y="46089"/>
                </a:lnTo>
                <a:lnTo>
                  <a:pt x="364958" y="87504"/>
                </a:lnTo>
                <a:lnTo>
                  <a:pt x="337849" y="122592"/>
                </a:lnTo>
                <a:lnTo>
                  <a:pt x="302760" y="149702"/>
                </a:lnTo>
                <a:lnTo>
                  <a:pt x="261345" y="167179"/>
                </a:lnTo>
                <a:lnTo>
                  <a:pt x="215256" y="173372"/>
                </a:lnTo>
                <a:lnTo>
                  <a:pt x="169166" y="167179"/>
                </a:lnTo>
                <a:lnTo>
                  <a:pt x="127751" y="149702"/>
                </a:lnTo>
                <a:lnTo>
                  <a:pt x="92663" y="122592"/>
                </a:lnTo>
                <a:lnTo>
                  <a:pt x="65554" y="87504"/>
                </a:lnTo>
                <a:lnTo>
                  <a:pt x="48076" y="46089"/>
                </a:lnTo>
                <a:lnTo>
                  <a:pt x="41883" y="0"/>
                </a:lnTo>
                <a:lnTo>
                  <a:pt x="0" y="0"/>
                </a:lnTo>
                <a:lnTo>
                  <a:pt x="5685" y="49356"/>
                </a:lnTo>
                <a:lnTo>
                  <a:pt x="21878" y="94664"/>
                </a:lnTo>
                <a:lnTo>
                  <a:pt x="47289" y="134631"/>
                </a:lnTo>
                <a:lnTo>
                  <a:pt x="80624" y="167966"/>
                </a:lnTo>
                <a:lnTo>
                  <a:pt x="120592" y="193377"/>
                </a:lnTo>
                <a:lnTo>
                  <a:pt x="165900" y="209571"/>
                </a:lnTo>
                <a:lnTo>
                  <a:pt x="215256" y="215256"/>
                </a:lnTo>
                <a:lnTo>
                  <a:pt x="264612" y="209571"/>
                </a:lnTo>
                <a:lnTo>
                  <a:pt x="309920" y="193377"/>
                </a:lnTo>
                <a:lnTo>
                  <a:pt x="349888" y="167966"/>
                </a:lnTo>
                <a:lnTo>
                  <a:pt x="383223" y="134631"/>
                </a:lnTo>
                <a:lnTo>
                  <a:pt x="408633" y="94664"/>
                </a:lnTo>
                <a:lnTo>
                  <a:pt x="424827" y="49356"/>
                </a:lnTo>
                <a:lnTo>
                  <a:pt x="4305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7" name="object 17"/>
          <p:cNvGrpSpPr/>
          <p:nvPr/>
        </p:nvGrpSpPr>
        <p:grpSpPr>
          <a:xfrm>
            <a:off x="2470144" y="8335729"/>
            <a:ext cx="478155" cy="382270"/>
            <a:chOff x="2470144" y="8335729"/>
            <a:chExt cx="478155" cy="382270"/>
          </a:xfrm>
        </p:grpSpPr>
        <p:sp>
          <p:nvSpPr>
            <p:cNvPr id="18" name="object 18"/>
            <p:cNvSpPr/>
            <p:nvPr/>
          </p:nvSpPr>
          <p:spPr>
            <a:xfrm>
              <a:off x="2470144" y="8335729"/>
              <a:ext cx="383540" cy="382270"/>
            </a:xfrm>
            <a:custGeom>
              <a:avLst/>
              <a:gdLst/>
              <a:ahLst/>
              <a:cxnLst/>
              <a:rect l="l" t="t" r="r" b="b"/>
              <a:pathLst>
                <a:path w="383539" h="382270">
                  <a:moveTo>
                    <a:pt x="377320" y="6162"/>
                  </a:moveTo>
                  <a:lnTo>
                    <a:pt x="370402" y="1548"/>
                  </a:lnTo>
                  <a:lnTo>
                    <a:pt x="362524" y="0"/>
                  </a:lnTo>
                  <a:lnTo>
                    <a:pt x="354641" y="1518"/>
                  </a:lnTo>
                  <a:lnTo>
                    <a:pt x="347704" y="6105"/>
                  </a:lnTo>
                  <a:lnTo>
                    <a:pt x="6162" y="346324"/>
                  </a:lnTo>
                  <a:lnTo>
                    <a:pt x="1548" y="353243"/>
                  </a:lnTo>
                  <a:lnTo>
                    <a:pt x="0" y="361121"/>
                  </a:lnTo>
                  <a:lnTo>
                    <a:pt x="1518" y="369004"/>
                  </a:lnTo>
                  <a:lnTo>
                    <a:pt x="6104" y="375941"/>
                  </a:lnTo>
                  <a:lnTo>
                    <a:pt x="13023" y="380554"/>
                  </a:lnTo>
                  <a:lnTo>
                    <a:pt x="20901" y="382103"/>
                  </a:lnTo>
                  <a:lnTo>
                    <a:pt x="28784" y="380585"/>
                  </a:lnTo>
                  <a:lnTo>
                    <a:pt x="35721" y="375998"/>
                  </a:lnTo>
                  <a:lnTo>
                    <a:pt x="377263" y="35778"/>
                  </a:lnTo>
                  <a:lnTo>
                    <a:pt x="381877" y="28859"/>
                  </a:lnTo>
                  <a:lnTo>
                    <a:pt x="383425" y="20982"/>
                  </a:lnTo>
                  <a:lnTo>
                    <a:pt x="381907" y="13099"/>
                  </a:lnTo>
                  <a:lnTo>
                    <a:pt x="377320" y="616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849624" y="8416131"/>
              <a:ext cx="98538" cy="162595"/>
            </a:xfrm>
            <a:prstGeom prst="rect">
              <a:avLst/>
            </a:prstGeom>
          </p:spPr>
        </p:pic>
      </p:grpSp>
      <p:grpSp>
        <p:nvGrpSpPr>
          <p:cNvPr id="20" name="object 20"/>
          <p:cNvGrpSpPr/>
          <p:nvPr/>
        </p:nvGrpSpPr>
        <p:grpSpPr>
          <a:xfrm>
            <a:off x="3154666" y="8335729"/>
            <a:ext cx="478155" cy="382270"/>
            <a:chOff x="3154666" y="8335729"/>
            <a:chExt cx="478155" cy="382270"/>
          </a:xfrm>
        </p:grpSpPr>
        <p:sp>
          <p:nvSpPr>
            <p:cNvPr id="21" name="object 21"/>
            <p:cNvSpPr/>
            <p:nvPr/>
          </p:nvSpPr>
          <p:spPr>
            <a:xfrm>
              <a:off x="3249259" y="8335729"/>
              <a:ext cx="383540" cy="382270"/>
            </a:xfrm>
            <a:custGeom>
              <a:avLst/>
              <a:gdLst/>
              <a:ahLst/>
              <a:cxnLst/>
              <a:rect l="l" t="t" r="r" b="b"/>
              <a:pathLst>
                <a:path w="383539" h="382270">
                  <a:moveTo>
                    <a:pt x="6105" y="6162"/>
                  </a:moveTo>
                  <a:lnTo>
                    <a:pt x="13023" y="1548"/>
                  </a:lnTo>
                  <a:lnTo>
                    <a:pt x="20901" y="0"/>
                  </a:lnTo>
                  <a:lnTo>
                    <a:pt x="28784" y="1518"/>
                  </a:lnTo>
                  <a:lnTo>
                    <a:pt x="35721" y="6105"/>
                  </a:lnTo>
                  <a:lnTo>
                    <a:pt x="377263" y="346324"/>
                  </a:lnTo>
                  <a:lnTo>
                    <a:pt x="381877" y="353243"/>
                  </a:lnTo>
                  <a:lnTo>
                    <a:pt x="383425" y="361121"/>
                  </a:lnTo>
                  <a:lnTo>
                    <a:pt x="381907" y="369004"/>
                  </a:lnTo>
                  <a:lnTo>
                    <a:pt x="377320" y="375941"/>
                  </a:lnTo>
                  <a:lnTo>
                    <a:pt x="370402" y="380554"/>
                  </a:lnTo>
                  <a:lnTo>
                    <a:pt x="362524" y="382103"/>
                  </a:lnTo>
                  <a:lnTo>
                    <a:pt x="354641" y="380585"/>
                  </a:lnTo>
                  <a:lnTo>
                    <a:pt x="347704" y="375998"/>
                  </a:lnTo>
                  <a:lnTo>
                    <a:pt x="6162" y="35778"/>
                  </a:lnTo>
                  <a:lnTo>
                    <a:pt x="1548" y="28859"/>
                  </a:lnTo>
                  <a:lnTo>
                    <a:pt x="0" y="20982"/>
                  </a:lnTo>
                  <a:lnTo>
                    <a:pt x="1518" y="13099"/>
                  </a:lnTo>
                  <a:lnTo>
                    <a:pt x="6105" y="616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154666" y="8416131"/>
              <a:ext cx="98538" cy="162595"/>
            </a:xfrm>
            <a:prstGeom prst="rect">
              <a:avLst/>
            </a:prstGeom>
          </p:spPr>
        </p:pic>
      </p:grpSp>
      <p:sp>
        <p:nvSpPr>
          <p:cNvPr id="23" name="object 23"/>
          <p:cNvSpPr/>
          <p:nvPr/>
        </p:nvSpPr>
        <p:spPr>
          <a:xfrm>
            <a:off x="3037237" y="8445428"/>
            <a:ext cx="41910" cy="449580"/>
          </a:xfrm>
          <a:custGeom>
            <a:avLst/>
            <a:gdLst/>
            <a:ahLst/>
            <a:cxnLst/>
            <a:rect l="l" t="t" r="r" b="b"/>
            <a:pathLst>
              <a:path w="41910" h="449579">
                <a:moveTo>
                  <a:pt x="41883" y="20941"/>
                </a:moveTo>
                <a:lnTo>
                  <a:pt x="40237" y="12790"/>
                </a:lnTo>
                <a:lnTo>
                  <a:pt x="35749" y="6133"/>
                </a:lnTo>
                <a:lnTo>
                  <a:pt x="29093" y="1645"/>
                </a:lnTo>
                <a:lnTo>
                  <a:pt x="20941" y="0"/>
                </a:lnTo>
                <a:lnTo>
                  <a:pt x="12790" y="1645"/>
                </a:lnTo>
                <a:lnTo>
                  <a:pt x="6133" y="6133"/>
                </a:lnTo>
                <a:lnTo>
                  <a:pt x="1645" y="12790"/>
                </a:lnTo>
                <a:lnTo>
                  <a:pt x="0" y="20941"/>
                </a:lnTo>
                <a:lnTo>
                  <a:pt x="41883" y="20941"/>
                </a:lnTo>
                <a:close/>
              </a:path>
              <a:path w="41910" h="449579">
                <a:moveTo>
                  <a:pt x="41883" y="428427"/>
                </a:moveTo>
                <a:lnTo>
                  <a:pt x="41883" y="20941"/>
                </a:lnTo>
                <a:lnTo>
                  <a:pt x="0" y="20941"/>
                </a:lnTo>
                <a:lnTo>
                  <a:pt x="0" y="428427"/>
                </a:lnTo>
                <a:lnTo>
                  <a:pt x="41883" y="428427"/>
                </a:lnTo>
                <a:close/>
              </a:path>
              <a:path w="41910" h="449579">
                <a:moveTo>
                  <a:pt x="41883" y="428427"/>
                </a:moveTo>
                <a:lnTo>
                  <a:pt x="0" y="428427"/>
                </a:lnTo>
                <a:lnTo>
                  <a:pt x="1645" y="436579"/>
                </a:lnTo>
                <a:lnTo>
                  <a:pt x="6133" y="443235"/>
                </a:lnTo>
                <a:lnTo>
                  <a:pt x="12790" y="447723"/>
                </a:lnTo>
                <a:lnTo>
                  <a:pt x="20941" y="449369"/>
                </a:lnTo>
                <a:lnTo>
                  <a:pt x="29093" y="447723"/>
                </a:lnTo>
                <a:lnTo>
                  <a:pt x="35749" y="443235"/>
                </a:lnTo>
                <a:lnTo>
                  <a:pt x="40237" y="436579"/>
                </a:lnTo>
                <a:lnTo>
                  <a:pt x="41883" y="42842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2856708" y="8173346"/>
            <a:ext cx="430530" cy="215265"/>
          </a:xfrm>
          <a:custGeom>
            <a:avLst/>
            <a:gdLst/>
            <a:ahLst/>
            <a:cxnLst/>
            <a:rect l="l" t="t" r="r" b="b"/>
            <a:pathLst>
              <a:path w="430529" h="215265">
                <a:moveTo>
                  <a:pt x="430512" y="0"/>
                </a:moveTo>
                <a:lnTo>
                  <a:pt x="388629" y="0"/>
                </a:lnTo>
                <a:lnTo>
                  <a:pt x="382435" y="46089"/>
                </a:lnTo>
                <a:lnTo>
                  <a:pt x="364958" y="87504"/>
                </a:lnTo>
                <a:lnTo>
                  <a:pt x="337849" y="122592"/>
                </a:lnTo>
                <a:lnTo>
                  <a:pt x="302760" y="149702"/>
                </a:lnTo>
                <a:lnTo>
                  <a:pt x="261345" y="167179"/>
                </a:lnTo>
                <a:lnTo>
                  <a:pt x="215256" y="173372"/>
                </a:lnTo>
                <a:lnTo>
                  <a:pt x="169166" y="167179"/>
                </a:lnTo>
                <a:lnTo>
                  <a:pt x="127751" y="149702"/>
                </a:lnTo>
                <a:lnTo>
                  <a:pt x="92663" y="122592"/>
                </a:lnTo>
                <a:lnTo>
                  <a:pt x="65554" y="87504"/>
                </a:lnTo>
                <a:lnTo>
                  <a:pt x="48076" y="46089"/>
                </a:lnTo>
                <a:lnTo>
                  <a:pt x="41883" y="0"/>
                </a:lnTo>
                <a:lnTo>
                  <a:pt x="0" y="0"/>
                </a:lnTo>
                <a:lnTo>
                  <a:pt x="5685" y="49356"/>
                </a:lnTo>
                <a:lnTo>
                  <a:pt x="21878" y="94664"/>
                </a:lnTo>
                <a:lnTo>
                  <a:pt x="47289" y="134631"/>
                </a:lnTo>
                <a:lnTo>
                  <a:pt x="80624" y="167966"/>
                </a:lnTo>
                <a:lnTo>
                  <a:pt x="120592" y="193377"/>
                </a:lnTo>
                <a:lnTo>
                  <a:pt x="165900" y="209571"/>
                </a:lnTo>
                <a:lnTo>
                  <a:pt x="215256" y="215256"/>
                </a:lnTo>
                <a:lnTo>
                  <a:pt x="264612" y="209571"/>
                </a:lnTo>
                <a:lnTo>
                  <a:pt x="309920" y="193377"/>
                </a:lnTo>
                <a:lnTo>
                  <a:pt x="349888" y="167966"/>
                </a:lnTo>
                <a:lnTo>
                  <a:pt x="383223" y="134631"/>
                </a:lnTo>
                <a:lnTo>
                  <a:pt x="408633" y="94664"/>
                </a:lnTo>
                <a:lnTo>
                  <a:pt x="424827" y="49356"/>
                </a:lnTo>
                <a:lnTo>
                  <a:pt x="4305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5" name="object 25"/>
          <p:cNvGrpSpPr/>
          <p:nvPr/>
        </p:nvGrpSpPr>
        <p:grpSpPr>
          <a:xfrm>
            <a:off x="943472" y="4775928"/>
            <a:ext cx="1083945" cy="800100"/>
            <a:chOff x="943472" y="4775928"/>
            <a:chExt cx="1083945" cy="800100"/>
          </a:xfrm>
        </p:grpSpPr>
        <p:sp>
          <p:nvSpPr>
            <p:cNvPr id="26" name="object 26"/>
            <p:cNvSpPr/>
            <p:nvPr/>
          </p:nvSpPr>
          <p:spPr>
            <a:xfrm>
              <a:off x="943472" y="4775928"/>
              <a:ext cx="1083945" cy="800100"/>
            </a:xfrm>
            <a:custGeom>
              <a:avLst/>
              <a:gdLst/>
              <a:ahLst/>
              <a:cxnLst/>
              <a:rect l="l" t="t" r="r" b="b"/>
              <a:pathLst>
                <a:path w="1083945" h="800100">
                  <a:moveTo>
                    <a:pt x="146593" y="0"/>
                  </a:moveTo>
                  <a:lnTo>
                    <a:pt x="100256" y="7473"/>
                  </a:lnTo>
                  <a:lnTo>
                    <a:pt x="60016" y="28283"/>
                  </a:lnTo>
                  <a:lnTo>
                    <a:pt x="28284" y="60016"/>
                  </a:lnTo>
                  <a:lnTo>
                    <a:pt x="7474" y="100257"/>
                  </a:lnTo>
                  <a:lnTo>
                    <a:pt x="0" y="146599"/>
                  </a:lnTo>
                  <a:lnTo>
                    <a:pt x="1" y="653420"/>
                  </a:lnTo>
                  <a:lnTo>
                    <a:pt x="7474" y="699749"/>
                  </a:lnTo>
                  <a:lnTo>
                    <a:pt x="28284" y="739990"/>
                  </a:lnTo>
                  <a:lnTo>
                    <a:pt x="60016" y="771723"/>
                  </a:lnTo>
                  <a:lnTo>
                    <a:pt x="100256" y="792533"/>
                  </a:lnTo>
                  <a:lnTo>
                    <a:pt x="146594" y="800008"/>
                  </a:lnTo>
                  <a:lnTo>
                    <a:pt x="146593" y="763364"/>
                  </a:lnTo>
                  <a:lnTo>
                    <a:pt x="103798" y="754724"/>
                  </a:lnTo>
                  <a:lnTo>
                    <a:pt x="68851" y="731162"/>
                  </a:lnTo>
                  <a:lnTo>
                    <a:pt x="45289" y="696215"/>
                  </a:lnTo>
                  <a:lnTo>
                    <a:pt x="36649" y="653420"/>
                  </a:lnTo>
                  <a:lnTo>
                    <a:pt x="36649" y="146599"/>
                  </a:lnTo>
                  <a:lnTo>
                    <a:pt x="45289" y="103804"/>
                  </a:lnTo>
                  <a:lnTo>
                    <a:pt x="68851" y="68857"/>
                  </a:lnTo>
                  <a:lnTo>
                    <a:pt x="103798" y="45295"/>
                  </a:lnTo>
                  <a:lnTo>
                    <a:pt x="146593" y="36655"/>
                  </a:lnTo>
                  <a:lnTo>
                    <a:pt x="146593" y="0"/>
                  </a:lnTo>
                  <a:close/>
                </a:path>
                <a:path w="1083945" h="800100">
                  <a:moveTo>
                    <a:pt x="936930" y="763364"/>
                  </a:moveTo>
                  <a:lnTo>
                    <a:pt x="146593" y="763364"/>
                  </a:lnTo>
                  <a:lnTo>
                    <a:pt x="146594" y="800008"/>
                  </a:lnTo>
                  <a:lnTo>
                    <a:pt x="936930" y="800008"/>
                  </a:lnTo>
                  <a:lnTo>
                    <a:pt x="936930" y="763364"/>
                  </a:lnTo>
                  <a:close/>
                </a:path>
                <a:path w="1083945" h="800100">
                  <a:moveTo>
                    <a:pt x="936930" y="0"/>
                  </a:moveTo>
                  <a:lnTo>
                    <a:pt x="936930" y="36655"/>
                  </a:lnTo>
                  <a:lnTo>
                    <a:pt x="979726" y="45295"/>
                  </a:lnTo>
                  <a:lnTo>
                    <a:pt x="1014673" y="68857"/>
                  </a:lnTo>
                  <a:lnTo>
                    <a:pt x="1038235" y="103804"/>
                  </a:lnTo>
                  <a:lnTo>
                    <a:pt x="1046875" y="146599"/>
                  </a:lnTo>
                  <a:lnTo>
                    <a:pt x="1046874" y="653420"/>
                  </a:lnTo>
                  <a:lnTo>
                    <a:pt x="1038235" y="696215"/>
                  </a:lnTo>
                  <a:lnTo>
                    <a:pt x="1014673" y="731162"/>
                  </a:lnTo>
                  <a:lnTo>
                    <a:pt x="979726" y="754724"/>
                  </a:lnTo>
                  <a:lnTo>
                    <a:pt x="936930" y="763364"/>
                  </a:lnTo>
                  <a:lnTo>
                    <a:pt x="936930" y="800008"/>
                  </a:lnTo>
                  <a:lnTo>
                    <a:pt x="983265" y="792533"/>
                  </a:lnTo>
                  <a:lnTo>
                    <a:pt x="1023506" y="771723"/>
                  </a:lnTo>
                  <a:lnTo>
                    <a:pt x="1055239" y="739990"/>
                  </a:lnTo>
                  <a:lnTo>
                    <a:pt x="1076049" y="699749"/>
                  </a:lnTo>
                  <a:lnTo>
                    <a:pt x="1083522" y="653420"/>
                  </a:lnTo>
                  <a:lnTo>
                    <a:pt x="1083523" y="146599"/>
                  </a:lnTo>
                  <a:lnTo>
                    <a:pt x="1076049" y="100257"/>
                  </a:lnTo>
                  <a:lnTo>
                    <a:pt x="1055239" y="60016"/>
                  </a:lnTo>
                  <a:lnTo>
                    <a:pt x="1023506" y="28283"/>
                  </a:lnTo>
                  <a:lnTo>
                    <a:pt x="983265" y="7473"/>
                  </a:lnTo>
                  <a:lnTo>
                    <a:pt x="936930" y="0"/>
                  </a:lnTo>
                  <a:close/>
                </a:path>
                <a:path w="1083945" h="800100">
                  <a:moveTo>
                    <a:pt x="936930" y="0"/>
                  </a:moveTo>
                  <a:lnTo>
                    <a:pt x="146593" y="0"/>
                  </a:lnTo>
                  <a:lnTo>
                    <a:pt x="146593" y="36655"/>
                  </a:lnTo>
                  <a:lnTo>
                    <a:pt x="936930" y="36655"/>
                  </a:lnTo>
                  <a:lnTo>
                    <a:pt x="93693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" name="object 2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754344" y="4894080"/>
              <a:ext cx="145528" cy="138271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67994" y="4894080"/>
              <a:ext cx="145528" cy="138271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754344" y="5325971"/>
              <a:ext cx="145528" cy="138271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067994" y="5325971"/>
              <a:ext cx="145528" cy="138271"/>
            </a:xfrm>
            <a:prstGeom prst="rect">
              <a:avLst/>
            </a:prstGeom>
          </p:spPr>
        </p:pic>
      </p:grpSp>
      <p:grpSp>
        <p:nvGrpSpPr>
          <p:cNvPr id="31" name="object 31"/>
          <p:cNvGrpSpPr/>
          <p:nvPr/>
        </p:nvGrpSpPr>
        <p:grpSpPr>
          <a:xfrm>
            <a:off x="943474" y="8085282"/>
            <a:ext cx="1083945" cy="800100"/>
            <a:chOff x="943474" y="8085282"/>
            <a:chExt cx="1083945" cy="800100"/>
          </a:xfrm>
        </p:grpSpPr>
        <p:sp>
          <p:nvSpPr>
            <p:cNvPr id="32" name="object 32"/>
            <p:cNvSpPr/>
            <p:nvPr/>
          </p:nvSpPr>
          <p:spPr>
            <a:xfrm>
              <a:off x="943474" y="8085282"/>
              <a:ext cx="1083945" cy="800100"/>
            </a:xfrm>
            <a:custGeom>
              <a:avLst/>
              <a:gdLst/>
              <a:ahLst/>
              <a:cxnLst/>
              <a:rect l="l" t="t" r="r" b="b"/>
              <a:pathLst>
                <a:path w="1083945" h="800100">
                  <a:moveTo>
                    <a:pt x="146592" y="0"/>
                  </a:moveTo>
                  <a:lnTo>
                    <a:pt x="100254" y="7473"/>
                  </a:lnTo>
                  <a:lnTo>
                    <a:pt x="60015" y="28283"/>
                  </a:lnTo>
                  <a:lnTo>
                    <a:pt x="28283" y="60016"/>
                  </a:lnTo>
                  <a:lnTo>
                    <a:pt x="7473" y="100257"/>
                  </a:lnTo>
                  <a:lnTo>
                    <a:pt x="0" y="146589"/>
                  </a:lnTo>
                  <a:lnTo>
                    <a:pt x="0" y="653410"/>
                  </a:lnTo>
                  <a:lnTo>
                    <a:pt x="7473" y="699749"/>
                  </a:lnTo>
                  <a:lnTo>
                    <a:pt x="28283" y="739990"/>
                  </a:lnTo>
                  <a:lnTo>
                    <a:pt x="60015" y="771723"/>
                  </a:lnTo>
                  <a:lnTo>
                    <a:pt x="100254" y="792533"/>
                  </a:lnTo>
                  <a:lnTo>
                    <a:pt x="146591" y="800007"/>
                  </a:lnTo>
                  <a:lnTo>
                    <a:pt x="146592" y="763353"/>
                  </a:lnTo>
                  <a:lnTo>
                    <a:pt x="103796" y="754713"/>
                  </a:lnTo>
                  <a:lnTo>
                    <a:pt x="68849" y="731151"/>
                  </a:lnTo>
                  <a:lnTo>
                    <a:pt x="45287" y="696204"/>
                  </a:lnTo>
                  <a:lnTo>
                    <a:pt x="36648" y="653410"/>
                  </a:lnTo>
                  <a:lnTo>
                    <a:pt x="36647" y="146589"/>
                  </a:lnTo>
                  <a:lnTo>
                    <a:pt x="45287" y="103793"/>
                  </a:lnTo>
                  <a:lnTo>
                    <a:pt x="68849" y="68846"/>
                  </a:lnTo>
                  <a:lnTo>
                    <a:pt x="103796" y="45284"/>
                  </a:lnTo>
                  <a:lnTo>
                    <a:pt x="146592" y="36644"/>
                  </a:lnTo>
                  <a:lnTo>
                    <a:pt x="146592" y="0"/>
                  </a:lnTo>
                  <a:close/>
                </a:path>
                <a:path w="1083945" h="800100">
                  <a:moveTo>
                    <a:pt x="936929" y="763353"/>
                  </a:moveTo>
                  <a:lnTo>
                    <a:pt x="146592" y="763353"/>
                  </a:lnTo>
                  <a:lnTo>
                    <a:pt x="146591" y="800007"/>
                  </a:lnTo>
                  <a:lnTo>
                    <a:pt x="936929" y="800007"/>
                  </a:lnTo>
                  <a:lnTo>
                    <a:pt x="936929" y="763353"/>
                  </a:lnTo>
                  <a:close/>
                </a:path>
                <a:path w="1083945" h="800100">
                  <a:moveTo>
                    <a:pt x="936929" y="0"/>
                  </a:moveTo>
                  <a:lnTo>
                    <a:pt x="936929" y="36644"/>
                  </a:lnTo>
                  <a:lnTo>
                    <a:pt x="979724" y="45284"/>
                  </a:lnTo>
                  <a:lnTo>
                    <a:pt x="1014671" y="68846"/>
                  </a:lnTo>
                  <a:lnTo>
                    <a:pt x="1038233" y="103793"/>
                  </a:lnTo>
                  <a:lnTo>
                    <a:pt x="1046873" y="146589"/>
                  </a:lnTo>
                  <a:lnTo>
                    <a:pt x="1046873" y="653410"/>
                  </a:lnTo>
                  <a:lnTo>
                    <a:pt x="1038233" y="696204"/>
                  </a:lnTo>
                  <a:lnTo>
                    <a:pt x="1014671" y="731151"/>
                  </a:lnTo>
                  <a:lnTo>
                    <a:pt x="979724" y="754713"/>
                  </a:lnTo>
                  <a:lnTo>
                    <a:pt x="936929" y="763353"/>
                  </a:lnTo>
                  <a:lnTo>
                    <a:pt x="936929" y="800007"/>
                  </a:lnTo>
                  <a:lnTo>
                    <a:pt x="983264" y="792533"/>
                  </a:lnTo>
                  <a:lnTo>
                    <a:pt x="1023505" y="771723"/>
                  </a:lnTo>
                  <a:lnTo>
                    <a:pt x="1055238" y="739990"/>
                  </a:lnTo>
                  <a:lnTo>
                    <a:pt x="1076048" y="699749"/>
                  </a:lnTo>
                  <a:lnTo>
                    <a:pt x="1083522" y="653410"/>
                  </a:lnTo>
                  <a:lnTo>
                    <a:pt x="1083521" y="146589"/>
                  </a:lnTo>
                  <a:lnTo>
                    <a:pt x="1076048" y="100257"/>
                  </a:lnTo>
                  <a:lnTo>
                    <a:pt x="1055238" y="60016"/>
                  </a:lnTo>
                  <a:lnTo>
                    <a:pt x="1023505" y="28283"/>
                  </a:lnTo>
                  <a:lnTo>
                    <a:pt x="983264" y="7473"/>
                  </a:lnTo>
                  <a:lnTo>
                    <a:pt x="936929" y="0"/>
                  </a:lnTo>
                  <a:close/>
                </a:path>
                <a:path w="1083945" h="800100">
                  <a:moveTo>
                    <a:pt x="936929" y="0"/>
                  </a:moveTo>
                  <a:lnTo>
                    <a:pt x="146592" y="0"/>
                  </a:lnTo>
                  <a:lnTo>
                    <a:pt x="146592" y="36644"/>
                  </a:lnTo>
                  <a:lnTo>
                    <a:pt x="936929" y="36644"/>
                  </a:lnTo>
                  <a:lnTo>
                    <a:pt x="93692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3" name="object 3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754344" y="8203434"/>
              <a:ext cx="145528" cy="138271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754344" y="8635326"/>
              <a:ext cx="145528" cy="138271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67994" y="8203434"/>
              <a:ext cx="145528" cy="138271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067994" y="8635326"/>
              <a:ext cx="145528" cy="138271"/>
            </a:xfrm>
            <a:prstGeom prst="rect">
              <a:avLst/>
            </a:prstGeom>
          </p:spPr>
        </p:pic>
      </p:grpSp>
      <p:grpSp>
        <p:nvGrpSpPr>
          <p:cNvPr id="37" name="object 37"/>
          <p:cNvGrpSpPr/>
          <p:nvPr/>
        </p:nvGrpSpPr>
        <p:grpSpPr>
          <a:xfrm>
            <a:off x="6537570" y="8335729"/>
            <a:ext cx="478155" cy="382270"/>
            <a:chOff x="6537570" y="8335729"/>
            <a:chExt cx="478155" cy="382270"/>
          </a:xfrm>
        </p:grpSpPr>
        <p:sp>
          <p:nvSpPr>
            <p:cNvPr id="38" name="object 38"/>
            <p:cNvSpPr/>
            <p:nvPr/>
          </p:nvSpPr>
          <p:spPr>
            <a:xfrm>
              <a:off x="6537570" y="8335729"/>
              <a:ext cx="383540" cy="382270"/>
            </a:xfrm>
            <a:custGeom>
              <a:avLst/>
              <a:gdLst/>
              <a:ahLst/>
              <a:cxnLst/>
              <a:rect l="l" t="t" r="r" b="b"/>
              <a:pathLst>
                <a:path w="383540" h="382270">
                  <a:moveTo>
                    <a:pt x="377320" y="6162"/>
                  </a:moveTo>
                  <a:lnTo>
                    <a:pt x="370402" y="1548"/>
                  </a:lnTo>
                  <a:lnTo>
                    <a:pt x="362524" y="0"/>
                  </a:lnTo>
                  <a:lnTo>
                    <a:pt x="354641" y="1518"/>
                  </a:lnTo>
                  <a:lnTo>
                    <a:pt x="347704" y="6105"/>
                  </a:lnTo>
                  <a:lnTo>
                    <a:pt x="6162" y="346324"/>
                  </a:lnTo>
                  <a:lnTo>
                    <a:pt x="1548" y="353243"/>
                  </a:lnTo>
                  <a:lnTo>
                    <a:pt x="0" y="361121"/>
                  </a:lnTo>
                  <a:lnTo>
                    <a:pt x="1518" y="369004"/>
                  </a:lnTo>
                  <a:lnTo>
                    <a:pt x="6104" y="375941"/>
                  </a:lnTo>
                  <a:lnTo>
                    <a:pt x="13023" y="380554"/>
                  </a:lnTo>
                  <a:lnTo>
                    <a:pt x="20901" y="382103"/>
                  </a:lnTo>
                  <a:lnTo>
                    <a:pt x="28784" y="380585"/>
                  </a:lnTo>
                  <a:lnTo>
                    <a:pt x="35721" y="375998"/>
                  </a:lnTo>
                  <a:lnTo>
                    <a:pt x="377263" y="35778"/>
                  </a:lnTo>
                  <a:lnTo>
                    <a:pt x="381877" y="28859"/>
                  </a:lnTo>
                  <a:lnTo>
                    <a:pt x="383425" y="20982"/>
                  </a:lnTo>
                  <a:lnTo>
                    <a:pt x="381907" y="13099"/>
                  </a:lnTo>
                  <a:lnTo>
                    <a:pt x="377320" y="616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9" name="object 3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917051" y="8416131"/>
              <a:ext cx="98538" cy="162595"/>
            </a:xfrm>
            <a:prstGeom prst="rect">
              <a:avLst/>
            </a:prstGeom>
          </p:spPr>
        </p:pic>
      </p:grpSp>
      <p:grpSp>
        <p:nvGrpSpPr>
          <p:cNvPr id="40" name="object 40"/>
          <p:cNvGrpSpPr/>
          <p:nvPr/>
        </p:nvGrpSpPr>
        <p:grpSpPr>
          <a:xfrm>
            <a:off x="7222092" y="8335729"/>
            <a:ext cx="478155" cy="382270"/>
            <a:chOff x="7222092" y="8335729"/>
            <a:chExt cx="478155" cy="382270"/>
          </a:xfrm>
        </p:grpSpPr>
        <p:sp>
          <p:nvSpPr>
            <p:cNvPr id="41" name="object 41"/>
            <p:cNvSpPr/>
            <p:nvPr/>
          </p:nvSpPr>
          <p:spPr>
            <a:xfrm>
              <a:off x="7316685" y="8335729"/>
              <a:ext cx="383540" cy="382270"/>
            </a:xfrm>
            <a:custGeom>
              <a:avLst/>
              <a:gdLst/>
              <a:ahLst/>
              <a:cxnLst/>
              <a:rect l="l" t="t" r="r" b="b"/>
              <a:pathLst>
                <a:path w="383540" h="382270">
                  <a:moveTo>
                    <a:pt x="6105" y="6162"/>
                  </a:moveTo>
                  <a:lnTo>
                    <a:pt x="13023" y="1548"/>
                  </a:lnTo>
                  <a:lnTo>
                    <a:pt x="20901" y="0"/>
                  </a:lnTo>
                  <a:lnTo>
                    <a:pt x="28784" y="1518"/>
                  </a:lnTo>
                  <a:lnTo>
                    <a:pt x="35721" y="6105"/>
                  </a:lnTo>
                  <a:lnTo>
                    <a:pt x="377263" y="346324"/>
                  </a:lnTo>
                  <a:lnTo>
                    <a:pt x="381877" y="353243"/>
                  </a:lnTo>
                  <a:lnTo>
                    <a:pt x="383425" y="361121"/>
                  </a:lnTo>
                  <a:lnTo>
                    <a:pt x="381907" y="369004"/>
                  </a:lnTo>
                  <a:lnTo>
                    <a:pt x="377320" y="375941"/>
                  </a:lnTo>
                  <a:lnTo>
                    <a:pt x="370402" y="380554"/>
                  </a:lnTo>
                  <a:lnTo>
                    <a:pt x="362524" y="382103"/>
                  </a:lnTo>
                  <a:lnTo>
                    <a:pt x="354641" y="380585"/>
                  </a:lnTo>
                  <a:lnTo>
                    <a:pt x="347704" y="375998"/>
                  </a:lnTo>
                  <a:lnTo>
                    <a:pt x="6162" y="35778"/>
                  </a:lnTo>
                  <a:lnTo>
                    <a:pt x="1548" y="28859"/>
                  </a:lnTo>
                  <a:lnTo>
                    <a:pt x="0" y="20982"/>
                  </a:lnTo>
                  <a:lnTo>
                    <a:pt x="1518" y="13099"/>
                  </a:lnTo>
                  <a:lnTo>
                    <a:pt x="6105" y="616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2" name="object 4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222092" y="8416131"/>
              <a:ext cx="98538" cy="162595"/>
            </a:xfrm>
            <a:prstGeom prst="rect">
              <a:avLst/>
            </a:prstGeom>
          </p:spPr>
        </p:pic>
      </p:grpSp>
      <p:sp>
        <p:nvSpPr>
          <p:cNvPr id="43" name="object 43"/>
          <p:cNvSpPr/>
          <p:nvPr/>
        </p:nvSpPr>
        <p:spPr>
          <a:xfrm>
            <a:off x="7104674" y="8445428"/>
            <a:ext cx="41910" cy="449580"/>
          </a:xfrm>
          <a:custGeom>
            <a:avLst/>
            <a:gdLst/>
            <a:ahLst/>
            <a:cxnLst/>
            <a:rect l="l" t="t" r="r" b="b"/>
            <a:pathLst>
              <a:path w="41909" h="449579">
                <a:moveTo>
                  <a:pt x="41883" y="20941"/>
                </a:moveTo>
                <a:lnTo>
                  <a:pt x="40237" y="12790"/>
                </a:lnTo>
                <a:lnTo>
                  <a:pt x="35749" y="6133"/>
                </a:lnTo>
                <a:lnTo>
                  <a:pt x="29093" y="1645"/>
                </a:lnTo>
                <a:lnTo>
                  <a:pt x="20941" y="0"/>
                </a:lnTo>
                <a:lnTo>
                  <a:pt x="12790" y="1645"/>
                </a:lnTo>
                <a:lnTo>
                  <a:pt x="6133" y="6133"/>
                </a:lnTo>
                <a:lnTo>
                  <a:pt x="1645" y="12790"/>
                </a:lnTo>
                <a:lnTo>
                  <a:pt x="0" y="20941"/>
                </a:lnTo>
                <a:lnTo>
                  <a:pt x="41883" y="20941"/>
                </a:lnTo>
                <a:close/>
              </a:path>
              <a:path w="41909" h="449579">
                <a:moveTo>
                  <a:pt x="41883" y="428427"/>
                </a:moveTo>
                <a:lnTo>
                  <a:pt x="41883" y="20941"/>
                </a:lnTo>
                <a:lnTo>
                  <a:pt x="0" y="20941"/>
                </a:lnTo>
                <a:lnTo>
                  <a:pt x="0" y="428427"/>
                </a:lnTo>
                <a:lnTo>
                  <a:pt x="41883" y="428427"/>
                </a:lnTo>
                <a:close/>
              </a:path>
              <a:path w="41909" h="449579">
                <a:moveTo>
                  <a:pt x="41883" y="428427"/>
                </a:moveTo>
                <a:lnTo>
                  <a:pt x="0" y="428427"/>
                </a:lnTo>
                <a:lnTo>
                  <a:pt x="1645" y="436579"/>
                </a:lnTo>
                <a:lnTo>
                  <a:pt x="6133" y="443235"/>
                </a:lnTo>
                <a:lnTo>
                  <a:pt x="12790" y="447723"/>
                </a:lnTo>
                <a:lnTo>
                  <a:pt x="20941" y="449369"/>
                </a:lnTo>
                <a:lnTo>
                  <a:pt x="29093" y="447723"/>
                </a:lnTo>
                <a:lnTo>
                  <a:pt x="35749" y="443235"/>
                </a:lnTo>
                <a:lnTo>
                  <a:pt x="40237" y="436579"/>
                </a:lnTo>
                <a:lnTo>
                  <a:pt x="41883" y="42842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6924134" y="8173346"/>
            <a:ext cx="430530" cy="215265"/>
          </a:xfrm>
          <a:custGeom>
            <a:avLst/>
            <a:gdLst/>
            <a:ahLst/>
            <a:cxnLst/>
            <a:rect l="l" t="t" r="r" b="b"/>
            <a:pathLst>
              <a:path w="430529" h="215265">
                <a:moveTo>
                  <a:pt x="430512" y="0"/>
                </a:moveTo>
                <a:lnTo>
                  <a:pt x="388629" y="0"/>
                </a:lnTo>
                <a:lnTo>
                  <a:pt x="382435" y="46089"/>
                </a:lnTo>
                <a:lnTo>
                  <a:pt x="364958" y="87504"/>
                </a:lnTo>
                <a:lnTo>
                  <a:pt x="337849" y="122592"/>
                </a:lnTo>
                <a:lnTo>
                  <a:pt x="302760" y="149702"/>
                </a:lnTo>
                <a:lnTo>
                  <a:pt x="261345" y="167179"/>
                </a:lnTo>
                <a:lnTo>
                  <a:pt x="215256" y="173372"/>
                </a:lnTo>
                <a:lnTo>
                  <a:pt x="169166" y="167179"/>
                </a:lnTo>
                <a:lnTo>
                  <a:pt x="127751" y="149702"/>
                </a:lnTo>
                <a:lnTo>
                  <a:pt x="92663" y="122592"/>
                </a:lnTo>
                <a:lnTo>
                  <a:pt x="65554" y="87504"/>
                </a:lnTo>
                <a:lnTo>
                  <a:pt x="48076" y="46089"/>
                </a:lnTo>
                <a:lnTo>
                  <a:pt x="41883" y="0"/>
                </a:lnTo>
                <a:lnTo>
                  <a:pt x="0" y="0"/>
                </a:lnTo>
                <a:lnTo>
                  <a:pt x="5685" y="49356"/>
                </a:lnTo>
                <a:lnTo>
                  <a:pt x="21878" y="94664"/>
                </a:lnTo>
                <a:lnTo>
                  <a:pt x="47289" y="134631"/>
                </a:lnTo>
                <a:lnTo>
                  <a:pt x="80624" y="167966"/>
                </a:lnTo>
                <a:lnTo>
                  <a:pt x="120592" y="193377"/>
                </a:lnTo>
                <a:lnTo>
                  <a:pt x="165900" y="209571"/>
                </a:lnTo>
                <a:lnTo>
                  <a:pt x="215256" y="215256"/>
                </a:lnTo>
                <a:lnTo>
                  <a:pt x="264612" y="209571"/>
                </a:lnTo>
                <a:lnTo>
                  <a:pt x="309920" y="193377"/>
                </a:lnTo>
                <a:lnTo>
                  <a:pt x="349888" y="167966"/>
                </a:lnTo>
                <a:lnTo>
                  <a:pt x="383223" y="134631"/>
                </a:lnTo>
                <a:lnTo>
                  <a:pt x="408633" y="94664"/>
                </a:lnTo>
                <a:lnTo>
                  <a:pt x="424827" y="49356"/>
                </a:lnTo>
                <a:lnTo>
                  <a:pt x="4305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5" name="object 45"/>
          <p:cNvGrpSpPr/>
          <p:nvPr/>
        </p:nvGrpSpPr>
        <p:grpSpPr>
          <a:xfrm>
            <a:off x="5036370" y="8085282"/>
            <a:ext cx="1083945" cy="800100"/>
            <a:chOff x="5036370" y="8085282"/>
            <a:chExt cx="1083945" cy="800100"/>
          </a:xfrm>
        </p:grpSpPr>
        <p:sp>
          <p:nvSpPr>
            <p:cNvPr id="46" name="object 46"/>
            <p:cNvSpPr/>
            <p:nvPr/>
          </p:nvSpPr>
          <p:spPr>
            <a:xfrm>
              <a:off x="5036370" y="8085282"/>
              <a:ext cx="1083945" cy="800100"/>
            </a:xfrm>
            <a:custGeom>
              <a:avLst/>
              <a:gdLst/>
              <a:ahLst/>
              <a:cxnLst/>
              <a:rect l="l" t="t" r="r" b="b"/>
              <a:pathLst>
                <a:path w="1083945" h="800100">
                  <a:moveTo>
                    <a:pt x="146592" y="0"/>
                  </a:moveTo>
                  <a:lnTo>
                    <a:pt x="100257" y="7473"/>
                  </a:lnTo>
                  <a:lnTo>
                    <a:pt x="60016" y="28283"/>
                  </a:lnTo>
                  <a:lnTo>
                    <a:pt x="28283" y="60016"/>
                  </a:lnTo>
                  <a:lnTo>
                    <a:pt x="7473" y="100257"/>
                  </a:lnTo>
                  <a:lnTo>
                    <a:pt x="0" y="146589"/>
                  </a:lnTo>
                  <a:lnTo>
                    <a:pt x="0" y="653411"/>
                  </a:lnTo>
                  <a:lnTo>
                    <a:pt x="7473" y="699749"/>
                  </a:lnTo>
                  <a:lnTo>
                    <a:pt x="28283" y="739990"/>
                  </a:lnTo>
                  <a:lnTo>
                    <a:pt x="60016" y="771723"/>
                  </a:lnTo>
                  <a:lnTo>
                    <a:pt x="100257" y="792533"/>
                  </a:lnTo>
                  <a:lnTo>
                    <a:pt x="146592" y="800007"/>
                  </a:lnTo>
                  <a:lnTo>
                    <a:pt x="146592" y="763353"/>
                  </a:lnTo>
                  <a:lnTo>
                    <a:pt x="103796" y="754713"/>
                  </a:lnTo>
                  <a:lnTo>
                    <a:pt x="68849" y="731151"/>
                  </a:lnTo>
                  <a:lnTo>
                    <a:pt x="45287" y="696204"/>
                  </a:lnTo>
                  <a:lnTo>
                    <a:pt x="36648" y="653411"/>
                  </a:lnTo>
                  <a:lnTo>
                    <a:pt x="36647" y="146589"/>
                  </a:lnTo>
                  <a:lnTo>
                    <a:pt x="45287" y="103793"/>
                  </a:lnTo>
                  <a:lnTo>
                    <a:pt x="68849" y="68846"/>
                  </a:lnTo>
                  <a:lnTo>
                    <a:pt x="103796" y="45284"/>
                  </a:lnTo>
                  <a:lnTo>
                    <a:pt x="146592" y="36644"/>
                  </a:lnTo>
                  <a:lnTo>
                    <a:pt x="146592" y="0"/>
                  </a:lnTo>
                  <a:close/>
                </a:path>
                <a:path w="1083945" h="800100">
                  <a:moveTo>
                    <a:pt x="936929" y="763353"/>
                  </a:moveTo>
                  <a:lnTo>
                    <a:pt x="146592" y="763353"/>
                  </a:lnTo>
                  <a:lnTo>
                    <a:pt x="146591" y="800007"/>
                  </a:lnTo>
                  <a:lnTo>
                    <a:pt x="936929" y="800007"/>
                  </a:lnTo>
                  <a:lnTo>
                    <a:pt x="936929" y="763353"/>
                  </a:lnTo>
                  <a:close/>
                </a:path>
                <a:path w="1083945" h="800100">
                  <a:moveTo>
                    <a:pt x="936934" y="0"/>
                  </a:moveTo>
                  <a:lnTo>
                    <a:pt x="936929" y="36644"/>
                  </a:lnTo>
                  <a:lnTo>
                    <a:pt x="979724" y="45284"/>
                  </a:lnTo>
                  <a:lnTo>
                    <a:pt x="1014671" y="68846"/>
                  </a:lnTo>
                  <a:lnTo>
                    <a:pt x="1038233" y="103793"/>
                  </a:lnTo>
                  <a:lnTo>
                    <a:pt x="1046873" y="146589"/>
                  </a:lnTo>
                  <a:lnTo>
                    <a:pt x="1046873" y="653411"/>
                  </a:lnTo>
                  <a:lnTo>
                    <a:pt x="1038233" y="696204"/>
                  </a:lnTo>
                  <a:lnTo>
                    <a:pt x="1014671" y="731151"/>
                  </a:lnTo>
                  <a:lnTo>
                    <a:pt x="979724" y="754713"/>
                  </a:lnTo>
                  <a:lnTo>
                    <a:pt x="936929" y="763353"/>
                  </a:lnTo>
                  <a:lnTo>
                    <a:pt x="936929" y="800007"/>
                  </a:lnTo>
                  <a:lnTo>
                    <a:pt x="983269" y="792533"/>
                  </a:lnTo>
                  <a:lnTo>
                    <a:pt x="1023510" y="771723"/>
                  </a:lnTo>
                  <a:lnTo>
                    <a:pt x="1055243" y="739990"/>
                  </a:lnTo>
                  <a:lnTo>
                    <a:pt x="1076053" y="699749"/>
                  </a:lnTo>
                  <a:lnTo>
                    <a:pt x="1083527" y="653411"/>
                  </a:lnTo>
                  <a:lnTo>
                    <a:pt x="1083526" y="146589"/>
                  </a:lnTo>
                  <a:lnTo>
                    <a:pt x="1076053" y="100257"/>
                  </a:lnTo>
                  <a:lnTo>
                    <a:pt x="1055243" y="60016"/>
                  </a:lnTo>
                  <a:lnTo>
                    <a:pt x="1023510" y="28283"/>
                  </a:lnTo>
                  <a:lnTo>
                    <a:pt x="983269" y="7473"/>
                  </a:lnTo>
                  <a:lnTo>
                    <a:pt x="936934" y="0"/>
                  </a:lnTo>
                  <a:close/>
                </a:path>
                <a:path w="1083945" h="800100">
                  <a:moveTo>
                    <a:pt x="936929" y="0"/>
                  </a:moveTo>
                  <a:lnTo>
                    <a:pt x="146592" y="0"/>
                  </a:lnTo>
                  <a:lnTo>
                    <a:pt x="146592" y="36644"/>
                  </a:lnTo>
                  <a:lnTo>
                    <a:pt x="936929" y="36644"/>
                  </a:lnTo>
                  <a:lnTo>
                    <a:pt x="93692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" name="object 4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5847245" y="8203434"/>
              <a:ext cx="145528" cy="138271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5847245" y="8635326"/>
              <a:ext cx="145528" cy="138271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5160885" y="8203434"/>
              <a:ext cx="145528" cy="138271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5160885" y="8635326"/>
              <a:ext cx="145528" cy="138271"/>
            </a:xfrm>
            <a:prstGeom prst="rect">
              <a:avLst/>
            </a:prstGeom>
          </p:spPr>
        </p:pic>
      </p:grpSp>
      <p:sp>
        <p:nvSpPr>
          <p:cNvPr id="51" name="object 51"/>
          <p:cNvSpPr/>
          <p:nvPr/>
        </p:nvSpPr>
        <p:spPr>
          <a:xfrm>
            <a:off x="5025885" y="4775929"/>
            <a:ext cx="1083945" cy="800100"/>
          </a:xfrm>
          <a:custGeom>
            <a:avLst/>
            <a:gdLst/>
            <a:ahLst/>
            <a:cxnLst/>
            <a:rect l="l" t="t" r="r" b="b"/>
            <a:pathLst>
              <a:path w="1083945" h="800100">
                <a:moveTo>
                  <a:pt x="946556" y="216877"/>
                </a:moveTo>
                <a:lnTo>
                  <a:pt x="939965" y="184277"/>
                </a:lnTo>
                <a:lnTo>
                  <a:pt x="922020" y="157645"/>
                </a:lnTo>
                <a:lnTo>
                  <a:pt x="909904" y="149479"/>
                </a:lnTo>
                <a:lnTo>
                  <a:pt x="909904" y="216877"/>
                </a:lnTo>
                <a:lnTo>
                  <a:pt x="909904" y="593826"/>
                </a:lnTo>
                <a:lnTo>
                  <a:pt x="906208" y="612165"/>
                </a:lnTo>
                <a:lnTo>
                  <a:pt x="896112" y="627151"/>
                </a:lnTo>
                <a:lnTo>
                  <a:pt x="881126" y="637247"/>
                </a:lnTo>
                <a:lnTo>
                  <a:pt x="862787" y="640943"/>
                </a:lnTo>
                <a:lnTo>
                  <a:pt x="213588" y="640943"/>
                </a:lnTo>
                <a:lnTo>
                  <a:pt x="195249" y="637247"/>
                </a:lnTo>
                <a:lnTo>
                  <a:pt x="180276" y="627151"/>
                </a:lnTo>
                <a:lnTo>
                  <a:pt x="170180" y="612165"/>
                </a:lnTo>
                <a:lnTo>
                  <a:pt x="166471" y="593826"/>
                </a:lnTo>
                <a:lnTo>
                  <a:pt x="166471" y="216877"/>
                </a:lnTo>
                <a:lnTo>
                  <a:pt x="170180" y="198539"/>
                </a:lnTo>
                <a:lnTo>
                  <a:pt x="180276" y="183553"/>
                </a:lnTo>
                <a:lnTo>
                  <a:pt x="195249" y="173456"/>
                </a:lnTo>
                <a:lnTo>
                  <a:pt x="213588" y="169760"/>
                </a:lnTo>
                <a:lnTo>
                  <a:pt x="862787" y="169760"/>
                </a:lnTo>
                <a:lnTo>
                  <a:pt x="881126" y="173456"/>
                </a:lnTo>
                <a:lnTo>
                  <a:pt x="896112" y="183553"/>
                </a:lnTo>
                <a:lnTo>
                  <a:pt x="906208" y="198539"/>
                </a:lnTo>
                <a:lnTo>
                  <a:pt x="909904" y="216877"/>
                </a:lnTo>
                <a:lnTo>
                  <a:pt x="909904" y="149479"/>
                </a:lnTo>
                <a:lnTo>
                  <a:pt x="895388" y="139687"/>
                </a:lnTo>
                <a:lnTo>
                  <a:pt x="862787" y="133108"/>
                </a:lnTo>
                <a:lnTo>
                  <a:pt x="213588" y="133108"/>
                </a:lnTo>
                <a:lnTo>
                  <a:pt x="180987" y="139687"/>
                </a:lnTo>
                <a:lnTo>
                  <a:pt x="154355" y="157645"/>
                </a:lnTo>
                <a:lnTo>
                  <a:pt x="136410" y="184277"/>
                </a:lnTo>
                <a:lnTo>
                  <a:pt x="129819" y="216877"/>
                </a:lnTo>
                <a:lnTo>
                  <a:pt x="129819" y="593826"/>
                </a:lnTo>
                <a:lnTo>
                  <a:pt x="136410" y="626427"/>
                </a:lnTo>
                <a:lnTo>
                  <a:pt x="154355" y="653059"/>
                </a:lnTo>
                <a:lnTo>
                  <a:pt x="180987" y="671017"/>
                </a:lnTo>
                <a:lnTo>
                  <a:pt x="213588" y="677595"/>
                </a:lnTo>
                <a:lnTo>
                  <a:pt x="862787" y="677595"/>
                </a:lnTo>
                <a:lnTo>
                  <a:pt x="895388" y="671017"/>
                </a:lnTo>
                <a:lnTo>
                  <a:pt x="922020" y="653059"/>
                </a:lnTo>
                <a:lnTo>
                  <a:pt x="939965" y="626427"/>
                </a:lnTo>
                <a:lnTo>
                  <a:pt x="946556" y="593826"/>
                </a:lnTo>
                <a:lnTo>
                  <a:pt x="946556" y="216877"/>
                </a:lnTo>
                <a:close/>
              </a:path>
              <a:path w="1083945" h="800100">
                <a:moveTo>
                  <a:pt x="1083538" y="146608"/>
                </a:moveTo>
                <a:lnTo>
                  <a:pt x="1076058" y="100266"/>
                </a:lnTo>
                <a:lnTo>
                  <a:pt x="1055255" y="60020"/>
                </a:lnTo>
                <a:lnTo>
                  <a:pt x="1046886" y="51650"/>
                </a:lnTo>
                <a:lnTo>
                  <a:pt x="1046886" y="146608"/>
                </a:lnTo>
                <a:lnTo>
                  <a:pt x="1046886" y="653427"/>
                </a:lnTo>
                <a:lnTo>
                  <a:pt x="1038237" y="696214"/>
                </a:lnTo>
                <a:lnTo>
                  <a:pt x="1014679" y="731164"/>
                </a:lnTo>
                <a:lnTo>
                  <a:pt x="979728" y="754722"/>
                </a:lnTo>
                <a:lnTo>
                  <a:pt x="936942" y="763371"/>
                </a:lnTo>
                <a:lnTo>
                  <a:pt x="146596" y="763371"/>
                </a:lnTo>
                <a:lnTo>
                  <a:pt x="103809" y="754722"/>
                </a:lnTo>
                <a:lnTo>
                  <a:pt x="68859" y="731164"/>
                </a:lnTo>
                <a:lnTo>
                  <a:pt x="45300" y="696214"/>
                </a:lnTo>
                <a:lnTo>
                  <a:pt x="36652" y="653427"/>
                </a:lnTo>
                <a:lnTo>
                  <a:pt x="36652" y="146608"/>
                </a:lnTo>
                <a:lnTo>
                  <a:pt x="45300" y="103809"/>
                </a:lnTo>
                <a:lnTo>
                  <a:pt x="68859" y="68859"/>
                </a:lnTo>
                <a:lnTo>
                  <a:pt x="103809" y="45300"/>
                </a:lnTo>
                <a:lnTo>
                  <a:pt x="146596" y="36664"/>
                </a:lnTo>
                <a:lnTo>
                  <a:pt x="936942" y="36664"/>
                </a:lnTo>
                <a:lnTo>
                  <a:pt x="979728" y="45300"/>
                </a:lnTo>
                <a:lnTo>
                  <a:pt x="1014679" y="68859"/>
                </a:lnTo>
                <a:lnTo>
                  <a:pt x="1038237" y="103809"/>
                </a:lnTo>
                <a:lnTo>
                  <a:pt x="1046886" y="146608"/>
                </a:lnTo>
                <a:lnTo>
                  <a:pt x="1046886" y="51650"/>
                </a:lnTo>
                <a:lnTo>
                  <a:pt x="1023518" y="28282"/>
                </a:lnTo>
                <a:lnTo>
                  <a:pt x="983272" y="7480"/>
                </a:lnTo>
                <a:lnTo>
                  <a:pt x="936942" y="0"/>
                </a:lnTo>
                <a:lnTo>
                  <a:pt x="146596" y="0"/>
                </a:lnTo>
                <a:lnTo>
                  <a:pt x="100266" y="7480"/>
                </a:lnTo>
                <a:lnTo>
                  <a:pt x="60020" y="28282"/>
                </a:lnTo>
                <a:lnTo>
                  <a:pt x="28295" y="60020"/>
                </a:lnTo>
                <a:lnTo>
                  <a:pt x="7480" y="100266"/>
                </a:lnTo>
                <a:lnTo>
                  <a:pt x="0" y="146608"/>
                </a:lnTo>
                <a:lnTo>
                  <a:pt x="12" y="653427"/>
                </a:lnTo>
                <a:lnTo>
                  <a:pt x="7480" y="699757"/>
                </a:lnTo>
                <a:lnTo>
                  <a:pt x="28295" y="739990"/>
                </a:lnTo>
                <a:lnTo>
                  <a:pt x="60020" y="771728"/>
                </a:lnTo>
                <a:lnTo>
                  <a:pt x="100266" y="792543"/>
                </a:lnTo>
                <a:lnTo>
                  <a:pt x="146596" y="800011"/>
                </a:lnTo>
                <a:lnTo>
                  <a:pt x="936942" y="800011"/>
                </a:lnTo>
                <a:lnTo>
                  <a:pt x="983272" y="792543"/>
                </a:lnTo>
                <a:lnTo>
                  <a:pt x="1023518" y="771728"/>
                </a:lnTo>
                <a:lnTo>
                  <a:pt x="1055255" y="739990"/>
                </a:lnTo>
                <a:lnTo>
                  <a:pt x="1076058" y="699757"/>
                </a:lnTo>
                <a:lnTo>
                  <a:pt x="1083538" y="653427"/>
                </a:lnTo>
                <a:lnTo>
                  <a:pt x="1083538" y="14660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8084502" y="8084889"/>
            <a:ext cx="1083945" cy="800100"/>
          </a:xfrm>
          <a:custGeom>
            <a:avLst/>
            <a:gdLst/>
            <a:ahLst/>
            <a:cxnLst/>
            <a:rect l="l" t="t" r="r" b="b"/>
            <a:pathLst>
              <a:path w="1083945" h="800100">
                <a:moveTo>
                  <a:pt x="946531" y="216877"/>
                </a:moveTo>
                <a:lnTo>
                  <a:pt x="939952" y="184264"/>
                </a:lnTo>
                <a:lnTo>
                  <a:pt x="921994" y="157645"/>
                </a:lnTo>
                <a:lnTo>
                  <a:pt x="909891" y="149491"/>
                </a:lnTo>
                <a:lnTo>
                  <a:pt x="909891" y="216877"/>
                </a:lnTo>
                <a:lnTo>
                  <a:pt x="909891" y="593826"/>
                </a:lnTo>
                <a:lnTo>
                  <a:pt x="906183" y="612165"/>
                </a:lnTo>
                <a:lnTo>
                  <a:pt x="896086" y="627138"/>
                </a:lnTo>
                <a:lnTo>
                  <a:pt x="881113" y="637247"/>
                </a:lnTo>
                <a:lnTo>
                  <a:pt x="862761" y="640943"/>
                </a:lnTo>
                <a:lnTo>
                  <a:pt x="213575" y="640943"/>
                </a:lnTo>
                <a:lnTo>
                  <a:pt x="195237" y="637247"/>
                </a:lnTo>
                <a:lnTo>
                  <a:pt x="180251" y="627138"/>
                </a:lnTo>
                <a:lnTo>
                  <a:pt x="170154" y="612165"/>
                </a:lnTo>
                <a:lnTo>
                  <a:pt x="166458" y="593826"/>
                </a:lnTo>
                <a:lnTo>
                  <a:pt x="166458" y="216877"/>
                </a:lnTo>
                <a:lnTo>
                  <a:pt x="170154" y="198539"/>
                </a:lnTo>
                <a:lnTo>
                  <a:pt x="180251" y="183553"/>
                </a:lnTo>
                <a:lnTo>
                  <a:pt x="195237" y="173456"/>
                </a:lnTo>
                <a:lnTo>
                  <a:pt x="213575" y="169760"/>
                </a:lnTo>
                <a:lnTo>
                  <a:pt x="862761" y="169760"/>
                </a:lnTo>
                <a:lnTo>
                  <a:pt x="881113" y="173456"/>
                </a:lnTo>
                <a:lnTo>
                  <a:pt x="896086" y="183553"/>
                </a:lnTo>
                <a:lnTo>
                  <a:pt x="906183" y="198539"/>
                </a:lnTo>
                <a:lnTo>
                  <a:pt x="909891" y="216877"/>
                </a:lnTo>
                <a:lnTo>
                  <a:pt x="909891" y="149491"/>
                </a:lnTo>
                <a:lnTo>
                  <a:pt x="895375" y="139687"/>
                </a:lnTo>
                <a:lnTo>
                  <a:pt x="862761" y="133108"/>
                </a:lnTo>
                <a:lnTo>
                  <a:pt x="213575" y="133108"/>
                </a:lnTo>
                <a:lnTo>
                  <a:pt x="180962" y="139687"/>
                </a:lnTo>
                <a:lnTo>
                  <a:pt x="154343" y="157645"/>
                </a:lnTo>
                <a:lnTo>
                  <a:pt x="136385" y="184264"/>
                </a:lnTo>
                <a:lnTo>
                  <a:pt x="129806" y="216877"/>
                </a:lnTo>
                <a:lnTo>
                  <a:pt x="129806" y="593826"/>
                </a:lnTo>
                <a:lnTo>
                  <a:pt x="136385" y="626427"/>
                </a:lnTo>
                <a:lnTo>
                  <a:pt x="154343" y="653059"/>
                </a:lnTo>
                <a:lnTo>
                  <a:pt x="180962" y="671004"/>
                </a:lnTo>
                <a:lnTo>
                  <a:pt x="213575" y="677595"/>
                </a:lnTo>
                <a:lnTo>
                  <a:pt x="862761" y="677595"/>
                </a:lnTo>
                <a:lnTo>
                  <a:pt x="895375" y="671004"/>
                </a:lnTo>
                <a:lnTo>
                  <a:pt x="921994" y="653059"/>
                </a:lnTo>
                <a:lnTo>
                  <a:pt x="939952" y="626427"/>
                </a:lnTo>
                <a:lnTo>
                  <a:pt x="946531" y="593826"/>
                </a:lnTo>
                <a:lnTo>
                  <a:pt x="946531" y="216877"/>
                </a:lnTo>
                <a:close/>
              </a:path>
              <a:path w="1083945" h="800100">
                <a:moveTo>
                  <a:pt x="1083513" y="146596"/>
                </a:moveTo>
                <a:lnTo>
                  <a:pt x="1076045" y="100253"/>
                </a:lnTo>
                <a:lnTo>
                  <a:pt x="1055230" y="60020"/>
                </a:lnTo>
                <a:lnTo>
                  <a:pt x="1046873" y="51663"/>
                </a:lnTo>
                <a:lnTo>
                  <a:pt x="1046873" y="146596"/>
                </a:lnTo>
                <a:lnTo>
                  <a:pt x="1046873" y="653415"/>
                </a:lnTo>
                <a:lnTo>
                  <a:pt x="1038237" y="696201"/>
                </a:lnTo>
                <a:lnTo>
                  <a:pt x="1014666" y="731151"/>
                </a:lnTo>
                <a:lnTo>
                  <a:pt x="979728" y="754710"/>
                </a:lnTo>
                <a:lnTo>
                  <a:pt x="936929" y="763358"/>
                </a:lnTo>
                <a:lnTo>
                  <a:pt x="146596" y="763358"/>
                </a:lnTo>
                <a:lnTo>
                  <a:pt x="103797" y="754710"/>
                </a:lnTo>
                <a:lnTo>
                  <a:pt x="68846" y="731151"/>
                </a:lnTo>
                <a:lnTo>
                  <a:pt x="45288" y="696201"/>
                </a:lnTo>
                <a:lnTo>
                  <a:pt x="36652" y="653415"/>
                </a:lnTo>
                <a:lnTo>
                  <a:pt x="36652" y="146596"/>
                </a:lnTo>
                <a:lnTo>
                  <a:pt x="45288" y="103797"/>
                </a:lnTo>
                <a:lnTo>
                  <a:pt x="68846" y="68846"/>
                </a:lnTo>
                <a:lnTo>
                  <a:pt x="103797" y="45288"/>
                </a:lnTo>
                <a:lnTo>
                  <a:pt x="146596" y="36652"/>
                </a:lnTo>
                <a:lnTo>
                  <a:pt x="936929" y="36652"/>
                </a:lnTo>
                <a:lnTo>
                  <a:pt x="979728" y="45288"/>
                </a:lnTo>
                <a:lnTo>
                  <a:pt x="1014666" y="68846"/>
                </a:lnTo>
                <a:lnTo>
                  <a:pt x="1038237" y="103797"/>
                </a:lnTo>
                <a:lnTo>
                  <a:pt x="1046873" y="146596"/>
                </a:lnTo>
                <a:lnTo>
                  <a:pt x="1046873" y="51663"/>
                </a:lnTo>
                <a:lnTo>
                  <a:pt x="1023493" y="28282"/>
                </a:lnTo>
                <a:lnTo>
                  <a:pt x="983259" y="7480"/>
                </a:lnTo>
                <a:lnTo>
                  <a:pt x="936929" y="0"/>
                </a:lnTo>
                <a:lnTo>
                  <a:pt x="146596" y="0"/>
                </a:lnTo>
                <a:lnTo>
                  <a:pt x="100253" y="7480"/>
                </a:lnTo>
                <a:lnTo>
                  <a:pt x="60020" y="28282"/>
                </a:lnTo>
                <a:lnTo>
                  <a:pt x="28282" y="60020"/>
                </a:lnTo>
                <a:lnTo>
                  <a:pt x="7467" y="100253"/>
                </a:lnTo>
                <a:lnTo>
                  <a:pt x="0" y="146596"/>
                </a:lnTo>
                <a:lnTo>
                  <a:pt x="0" y="653415"/>
                </a:lnTo>
                <a:lnTo>
                  <a:pt x="7467" y="699744"/>
                </a:lnTo>
                <a:lnTo>
                  <a:pt x="28282" y="739990"/>
                </a:lnTo>
                <a:lnTo>
                  <a:pt x="60020" y="771728"/>
                </a:lnTo>
                <a:lnTo>
                  <a:pt x="100253" y="792530"/>
                </a:lnTo>
                <a:lnTo>
                  <a:pt x="146596" y="800011"/>
                </a:lnTo>
                <a:lnTo>
                  <a:pt x="936929" y="800011"/>
                </a:lnTo>
                <a:lnTo>
                  <a:pt x="983259" y="792530"/>
                </a:lnTo>
                <a:lnTo>
                  <a:pt x="1023493" y="771728"/>
                </a:lnTo>
                <a:lnTo>
                  <a:pt x="1055230" y="739990"/>
                </a:lnTo>
                <a:lnTo>
                  <a:pt x="1076045" y="699744"/>
                </a:lnTo>
                <a:lnTo>
                  <a:pt x="1083513" y="653415"/>
                </a:lnTo>
                <a:lnTo>
                  <a:pt x="1083513" y="14659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3" name="object 53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14305218" y="787200"/>
            <a:ext cx="4099231" cy="10187804"/>
          </a:xfrm>
          <a:prstGeom prst="rect">
            <a:avLst/>
          </a:prstGeom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0259723B-FC0D-7189-8247-EDD979E5439C}"/>
              </a:ext>
            </a:extLst>
          </p:cNvPr>
          <p:cNvSpPr txBox="1"/>
          <p:nvPr/>
        </p:nvSpPr>
        <p:spPr>
          <a:xfrm>
            <a:off x="831850" y="813384"/>
            <a:ext cx="15316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75000"/>
                  </a:schemeClr>
                </a:solidFill>
                <a:latin typeface="Geologica" pitchFamily="2" charset="0"/>
              </a:rPr>
              <a:t>Products: Equipment – </a:t>
            </a:r>
            <a:endParaRPr lang="ru-RU" sz="4800" dirty="0">
              <a:solidFill>
                <a:schemeClr val="bg1">
                  <a:lumMod val="75000"/>
                </a:schemeClr>
              </a:solidFill>
              <a:latin typeface="Geologica" pitchFamily="2" charset="0"/>
            </a:endParaRPr>
          </a:p>
          <a:p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ESTEN Video Systems</a:t>
            </a:r>
            <a:endParaRPr lang="ru-RU" sz="4800" dirty="0">
              <a:solidFill>
                <a:schemeClr val="tx1"/>
              </a:solidFill>
              <a:latin typeface="Geologica" pitchFamily="2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E314DEDA-FF89-E358-5A36-2BDAB4527581}"/>
              </a:ext>
            </a:extLst>
          </p:cNvPr>
          <p:cNvSpPr txBox="1"/>
          <p:nvPr/>
        </p:nvSpPr>
        <p:spPr>
          <a:xfrm>
            <a:off x="831849" y="5869127"/>
            <a:ext cx="358140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Full HD and Ultra HD 4K Video Cameras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16791060-ED65-DF43-18C6-1785F64DA8A2}"/>
              </a:ext>
            </a:extLst>
          </p:cNvPr>
          <p:cNvSpPr txBox="1"/>
          <p:nvPr/>
        </p:nvSpPr>
        <p:spPr>
          <a:xfrm>
            <a:off x="4870449" y="5869127"/>
            <a:ext cx="282977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dirty="0">
                <a:solidFill>
                  <a:schemeClr val="tx1"/>
                </a:solidFill>
                <a:latin typeface="Onest medium" pitchFamily="2" charset="0"/>
              </a:rPr>
              <a:t>24" / 27" / 32" Video Monitors (Full HD, 4K)</a:t>
            </a:r>
            <a:endParaRPr lang="en-US" sz="2400" dirty="0">
              <a:solidFill>
                <a:schemeClr val="tx1"/>
              </a:solidFill>
              <a:latin typeface="Onest medium" pitchFamily="2" charset="0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8D728BB3-0BB2-8996-7C15-3B635A5B8B0A}"/>
              </a:ext>
            </a:extLst>
          </p:cNvPr>
          <p:cNvSpPr txBox="1"/>
          <p:nvPr/>
        </p:nvSpPr>
        <p:spPr>
          <a:xfrm>
            <a:off x="8909050" y="5869127"/>
            <a:ext cx="2362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LED Light </a:t>
            </a:r>
          </a:p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Sources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45D64526-EB20-D089-1E01-23863B8CFF75}"/>
              </a:ext>
            </a:extLst>
          </p:cNvPr>
          <p:cNvSpPr txBox="1"/>
          <p:nvPr/>
        </p:nvSpPr>
        <p:spPr>
          <a:xfrm>
            <a:off x="831849" y="9205885"/>
            <a:ext cx="358140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2-in-1 Video Camera </a:t>
            </a:r>
            <a:endParaRPr lang="ru-RU" sz="2400" dirty="0">
              <a:solidFill>
                <a:schemeClr val="tx1"/>
              </a:solidFill>
              <a:latin typeface="Onest medium" pitchFamily="2" charset="0"/>
            </a:endParaRPr>
          </a:p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+ LED Light Source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D3A1074A-D301-ECE1-F796-8E61DFDABA28}"/>
              </a:ext>
            </a:extLst>
          </p:cNvPr>
          <p:cNvSpPr txBox="1"/>
          <p:nvPr/>
        </p:nvSpPr>
        <p:spPr>
          <a:xfrm>
            <a:off x="4870449" y="9205885"/>
            <a:ext cx="44196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3-in-1 Video Camera + LED Light Source + 27" Monitor (Monoblock)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object 7"/>
          <p:cNvGrpSpPr/>
          <p:nvPr/>
        </p:nvGrpSpPr>
        <p:grpSpPr>
          <a:xfrm>
            <a:off x="933001" y="4252383"/>
            <a:ext cx="1083945" cy="800100"/>
            <a:chOff x="933001" y="4252383"/>
            <a:chExt cx="1083945" cy="800100"/>
          </a:xfrm>
        </p:grpSpPr>
        <p:sp>
          <p:nvSpPr>
            <p:cNvPr id="8" name="object 8"/>
            <p:cNvSpPr/>
            <p:nvPr/>
          </p:nvSpPr>
          <p:spPr>
            <a:xfrm>
              <a:off x="933001" y="4252383"/>
              <a:ext cx="1083945" cy="800100"/>
            </a:xfrm>
            <a:custGeom>
              <a:avLst/>
              <a:gdLst/>
              <a:ahLst/>
              <a:cxnLst/>
              <a:rect l="l" t="t" r="r" b="b"/>
              <a:pathLst>
                <a:path w="1083945" h="800100">
                  <a:moveTo>
                    <a:pt x="146593" y="0"/>
                  </a:moveTo>
                  <a:lnTo>
                    <a:pt x="100256" y="7473"/>
                  </a:lnTo>
                  <a:lnTo>
                    <a:pt x="60016" y="28283"/>
                  </a:lnTo>
                  <a:lnTo>
                    <a:pt x="28284" y="60016"/>
                  </a:lnTo>
                  <a:lnTo>
                    <a:pt x="7474" y="100257"/>
                  </a:lnTo>
                  <a:lnTo>
                    <a:pt x="0" y="146599"/>
                  </a:lnTo>
                  <a:lnTo>
                    <a:pt x="1" y="653420"/>
                  </a:lnTo>
                  <a:lnTo>
                    <a:pt x="7474" y="699749"/>
                  </a:lnTo>
                  <a:lnTo>
                    <a:pt x="28284" y="739990"/>
                  </a:lnTo>
                  <a:lnTo>
                    <a:pt x="60016" y="771723"/>
                  </a:lnTo>
                  <a:lnTo>
                    <a:pt x="100256" y="792533"/>
                  </a:lnTo>
                  <a:lnTo>
                    <a:pt x="146594" y="800008"/>
                  </a:lnTo>
                  <a:lnTo>
                    <a:pt x="146593" y="763364"/>
                  </a:lnTo>
                  <a:lnTo>
                    <a:pt x="103798" y="754724"/>
                  </a:lnTo>
                  <a:lnTo>
                    <a:pt x="68851" y="731162"/>
                  </a:lnTo>
                  <a:lnTo>
                    <a:pt x="45289" y="696215"/>
                  </a:lnTo>
                  <a:lnTo>
                    <a:pt x="36649" y="653420"/>
                  </a:lnTo>
                  <a:lnTo>
                    <a:pt x="36649" y="146599"/>
                  </a:lnTo>
                  <a:lnTo>
                    <a:pt x="45289" y="103804"/>
                  </a:lnTo>
                  <a:lnTo>
                    <a:pt x="68851" y="68857"/>
                  </a:lnTo>
                  <a:lnTo>
                    <a:pt x="103798" y="45295"/>
                  </a:lnTo>
                  <a:lnTo>
                    <a:pt x="146593" y="36655"/>
                  </a:lnTo>
                  <a:lnTo>
                    <a:pt x="146593" y="0"/>
                  </a:lnTo>
                  <a:close/>
                </a:path>
                <a:path w="1083945" h="800100">
                  <a:moveTo>
                    <a:pt x="936930" y="763364"/>
                  </a:moveTo>
                  <a:lnTo>
                    <a:pt x="146593" y="763364"/>
                  </a:lnTo>
                  <a:lnTo>
                    <a:pt x="146594" y="800008"/>
                  </a:lnTo>
                  <a:lnTo>
                    <a:pt x="936930" y="800008"/>
                  </a:lnTo>
                  <a:lnTo>
                    <a:pt x="936930" y="763364"/>
                  </a:lnTo>
                  <a:close/>
                </a:path>
                <a:path w="1083945" h="800100">
                  <a:moveTo>
                    <a:pt x="936930" y="0"/>
                  </a:moveTo>
                  <a:lnTo>
                    <a:pt x="936930" y="36655"/>
                  </a:lnTo>
                  <a:lnTo>
                    <a:pt x="979726" y="45295"/>
                  </a:lnTo>
                  <a:lnTo>
                    <a:pt x="1014673" y="68857"/>
                  </a:lnTo>
                  <a:lnTo>
                    <a:pt x="1038235" y="103804"/>
                  </a:lnTo>
                  <a:lnTo>
                    <a:pt x="1046875" y="146599"/>
                  </a:lnTo>
                  <a:lnTo>
                    <a:pt x="1046874" y="653420"/>
                  </a:lnTo>
                  <a:lnTo>
                    <a:pt x="1038235" y="696215"/>
                  </a:lnTo>
                  <a:lnTo>
                    <a:pt x="1014673" y="731162"/>
                  </a:lnTo>
                  <a:lnTo>
                    <a:pt x="979726" y="754724"/>
                  </a:lnTo>
                  <a:lnTo>
                    <a:pt x="936930" y="763364"/>
                  </a:lnTo>
                  <a:lnTo>
                    <a:pt x="936930" y="800008"/>
                  </a:lnTo>
                  <a:lnTo>
                    <a:pt x="983265" y="792533"/>
                  </a:lnTo>
                  <a:lnTo>
                    <a:pt x="1023506" y="771723"/>
                  </a:lnTo>
                  <a:lnTo>
                    <a:pt x="1055239" y="739990"/>
                  </a:lnTo>
                  <a:lnTo>
                    <a:pt x="1076049" y="699749"/>
                  </a:lnTo>
                  <a:lnTo>
                    <a:pt x="1083522" y="653420"/>
                  </a:lnTo>
                  <a:lnTo>
                    <a:pt x="1083523" y="146599"/>
                  </a:lnTo>
                  <a:lnTo>
                    <a:pt x="1076049" y="100257"/>
                  </a:lnTo>
                  <a:lnTo>
                    <a:pt x="1055239" y="60016"/>
                  </a:lnTo>
                  <a:lnTo>
                    <a:pt x="1023506" y="28283"/>
                  </a:lnTo>
                  <a:lnTo>
                    <a:pt x="983265" y="7473"/>
                  </a:lnTo>
                  <a:lnTo>
                    <a:pt x="936930" y="0"/>
                  </a:lnTo>
                  <a:close/>
                </a:path>
                <a:path w="1083945" h="800100">
                  <a:moveTo>
                    <a:pt x="936930" y="0"/>
                  </a:moveTo>
                  <a:lnTo>
                    <a:pt x="146593" y="0"/>
                  </a:lnTo>
                  <a:lnTo>
                    <a:pt x="146593" y="36655"/>
                  </a:lnTo>
                  <a:lnTo>
                    <a:pt x="936930" y="36655"/>
                  </a:lnTo>
                  <a:lnTo>
                    <a:pt x="93693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743873" y="4370536"/>
              <a:ext cx="145528" cy="138271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57523" y="4370536"/>
              <a:ext cx="145528" cy="138271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43873" y="4802427"/>
              <a:ext cx="145528" cy="138271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57523" y="4802427"/>
              <a:ext cx="145528" cy="138271"/>
            </a:xfrm>
            <a:prstGeom prst="rect">
              <a:avLst/>
            </a:prstGeom>
          </p:spPr>
        </p:pic>
      </p:grpSp>
      <p:sp>
        <p:nvSpPr>
          <p:cNvPr id="13" name="object 13"/>
          <p:cNvSpPr/>
          <p:nvPr/>
        </p:nvSpPr>
        <p:spPr>
          <a:xfrm>
            <a:off x="3941572" y="4252385"/>
            <a:ext cx="1083945" cy="800100"/>
          </a:xfrm>
          <a:custGeom>
            <a:avLst/>
            <a:gdLst/>
            <a:ahLst/>
            <a:cxnLst/>
            <a:rect l="l" t="t" r="r" b="b"/>
            <a:pathLst>
              <a:path w="1083945" h="800100">
                <a:moveTo>
                  <a:pt x="946531" y="216877"/>
                </a:moveTo>
                <a:lnTo>
                  <a:pt x="939952" y="184277"/>
                </a:lnTo>
                <a:lnTo>
                  <a:pt x="921994" y="157645"/>
                </a:lnTo>
                <a:lnTo>
                  <a:pt x="909891" y="149491"/>
                </a:lnTo>
                <a:lnTo>
                  <a:pt x="909891" y="216877"/>
                </a:lnTo>
                <a:lnTo>
                  <a:pt x="909891" y="593826"/>
                </a:lnTo>
                <a:lnTo>
                  <a:pt x="906183" y="612165"/>
                </a:lnTo>
                <a:lnTo>
                  <a:pt x="896086" y="627151"/>
                </a:lnTo>
                <a:lnTo>
                  <a:pt x="881113" y="637247"/>
                </a:lnTo>
                <a:lnTo>
                  <a:pt x="862761" y="640943"/>
                </a:lnTo>
                <a:lnTo>
                  <a:pt x="213575" y="640943"/>
                </a:lnTo>
                <a:lnTo>
                  <a:pt x="195237" y="637247"/>
                </a:lnTo>
                <a:lnTo>
                  <a:pt x="180251" y="627151"/>
                </a:lnTo>
                <a:lnTo>
                  <a:pt x="170154" y="612165"/>
                </a:lnTo>
                <a:lnTo>
                  <a:pt x="166458" y="593826"/>
                </a:lnTo>
                <a:lnTo>
                  <a:pt x="166458" y="216877"/>
                </a:lnTo>
                <a:lnTo>
                  <a:pt x="170154" y="198539"/>
                </a:lnTo>
                <a:lnTo>
                  <a:pt x="180251" y="183553"/>
                </a:lnTo>
                <a:lnTo>
                  <a:pt x="195237" y="173456"/>
                </a:lnTo>
                <a:lnTo>
                  <a:pt x="213575" y="169760"/>
                </a:lnTo>
                <a:lnTo>
                  <a:pt x="862761" y="169760"/>
                </a:lnTo>
                <a:lnTo>
                  <a:pt x="881113" y="173456"/>
                </a:lnTo>
                <a:lnTo>
                  <a:pt x="896086" y="183553"/>
                </a:lnTo>
                <a:lnTo>
                  <a:pt x="906183" y="198539"/>
                </a:lnTo>
                <a:lnTo>
                  <a:pt x="909891" y="216877"/>
                </a:lnTo>
                <a:lnTo>
                  <a:pt x="909891" y="149491"/>
                </a:lnTo>
                <a:lnTo>
                  <a:pt x="895375" y="139700"/>
                </a:lnTo>
                <a:lnTo>
                  <a:pt x="862761" y="133108"/>
                </a:lnTo>
                <a:lnTo>
                  <a:pt x="213575" y="133108"/>
                </a:lnTo>
                <a:lnTo>
                  <a:pt x="180962" y="139700"/>
                </a:lnTo>
                <a:lnTo>
                  <a:pt x="154343" y="157645"/>
                </a:lnTo>
                <a:lnTo>
                  <a:pt x="136385" y="184277"/>
                </a:lnTo>
                <a:lnTo>
                  <a:pt x="129806" y="216877"/>
                </a:lnTo>
                <a:lnTo>
                  <a:pt x="129806" y="593826"/>
                </a:lnTo>
                <a:lnTo>
                  <a:pt x="136385" y="626440"/>
                </a:lnTo>
                <a:lnTo>
                  <a:pt x="154343" y="653059"/>
                </a:lnTo>
                <a:lnTo>
                  <a:pt x="180962" y="671017"/>
                </a:lnTo>
                <a:lnTo>
                  <a:pt x="213575" y="677595"/>
                </a:lnTo>
                <a:lnTo>
                  <a:pt x="862761" y="677595"/>
                </a:lnTo>
                <a:lnTo>
                  <a:pt x="895375" y="671017"/>
                </a:lnTo>
                <a:lnTo>
                  <a:pt x="921994" y="653059"/>
                </a:lnTo>
                <a:lnTo>
                  <a:pt x="939952" y="626440"/>
                </a:lnTo>
                <a:lnTo>
                  <a:pt x="946531" y="593826"/>
                </a:lnTo>
                <a:lnTo>
                  <a:pt x="946531" y="216877"/>
                </a:lnTo>
                <a:close/>
              </a:path>
              <a:path w="1083945" h="800100">
                <a:moveTo>
                  <a:pt x="1083513" y="146608"/>
                </a:moveTo>
                <a:lnTo>
                  <a:pt x="1076045" y="100266"/>
                </a:lnTo>
                <a:lnTo>
                  <a:pt x="1055230" y="60020"/>
                </a:lnTo>
                <a:lnTo>
                  <a:pt x="1046873" y="51663"/>
                </a:lnTo>
                <a:lnTo>
                  <a:pt x="1046873" y="146608"/>
                </a:lnTo>
                <a:lnTo>
                  <a:pt x="1046873" y="653427"/>
                </a:lnTo>
                <a:lnTo>
                  <a:pt x="1038237" y="696214"/>
                </a:lnTo>
                <a:lnTo>
                  <a:pt x="1014666" y="731164"/>
                </a:lnTo>
                <a:lnTo>
                  <a:pt x="979728" y="754722"/>
                </a:lnTo>
                <a:lnTo>
                  <a:pt x="936929" y="763371"/>
                </a:lnTo>
                <a:lnTo>
                  <a:pt x="146596" y="763371"/>
                </a:lnTo>
                <a:lnTo>
                  <a:pt x="103797" y="754722"/>
                </a:lnTo>
                <a:lnTo>
                  <a:pt x="68846" y="731164"/>
                </a:lnTo>
                <a:lnTo>
                  <a:pt x="45288" y="696214"/>
                </a:lnTo>
                <a:lnTo>
                  <a:pt x="36652" y="653427"/>
                </a:lnTo>
                <a:lnTo>
                  <a:pt x="36652" y="146608"/>
                </a:lnTo>
                <a:lnTo>
                  <a:pt x="45288" y="103809"/>
                </a:lnTo>
                <a:lnTo>
                  <a:pt x="68846" y="68859"/>
                </a:lnTo>
                <a:lnTo>
                  <a:pt x="103797" y="45300"/>
                </a:lnTo>
                <a:lnTo>
                  <a:pt x="146596" y="36664"/>
                </a:lnTo>
                <a:lnTo>
                  <a:pt x="936929" y="36664"/>
                </a:lnTo>
                <a:lnTo>
                  <a:pt x="979728" y="45300"/>
                </a:lnTo>
                <a:lnTo>
                  <a:pt x="1014666" y="68859"/>
                </a:lnTo>
                <a:lnTo>
                  <a:pt x="1038237" y="103809"/>
                </a:lnTo>
                <a:lnTo>
                  <a:pt x="1046873" y="146608"/>
                </a:lnTo>
                <a:lnTo>
                  <a:pt x="1046873" y="51663"/>
                </a:lnTo>
                <a:lnTo>
                  <a:pt x="1023493" y="28282"/>
                </a:lnTo>
                <a:lnTo>
                  <a:pt x="983259" y="7480"/>
                </a:lnTo>
                <a:lnTo>
                  <a:pt x="936929" y="0"/>
                </a:lnTo>
                <a:lnTo>
                  <a:pt x="146596" y="0"/>
                </a:lnTo>
                <a:lnTo>
                  <a:pt x="100253" y="7480"/>
                </a:lnTo>
                <a:lnTo>
                  <a:pt x="60020" y="28282"/>
                </a:lnTo>
                <a:lnTo>
                  <a:pt x="28282" y="60020"/>
                </a:lnTo>
                <a:lnTo>
                  <a:pt x="7467" y="100266"/>
                </a:lnTo>
                <a:lnTo>
                  <a:pt x="0" y="146608"/>
                </a:lnTo>
                <a:lnTo>
                  <a:pt x="0" y="653427"/>
                </a:lnTo>
                <a:lnTo>
                  <a:pt x="7467" y="699757"/>
                </a:lnTo>
                <a:lnTo>
                  <a:pt x="28282" y="739990"/>
                </a:lnTo>
                <a:lnTo>
                  <a:pt x="60020" y="771728"/>
                </a:lnTo>
                <a:lnTo>
                  <a:pt x="100253" y="792543"/>
                </a:lnTo>
                <a:lnTo>
                  <a:pt x="146596" y="800011"/>
                </a:lnTo>
                <a:lnTo>
                  <a:pt x="936929" y="800011"/>
                </a:lnTo>
                <a:lnTo>
                  <a:pt x="983259" y="792543"/>
                </a:lnTo>
                <a:lnTo>
                  <a:pt x="1023493" y="771728"/>
                </a:lnTo>
                <a:lnTo>
                  <a:pt x="1055230" y="739990"/>
                </a:lnTo>
                <a:lnTo>
                  <a:pt x="1076045" y="699757"/>
                </a:lnTo>
                <a:lnTo>
                  <a:pt x="1083513" y="653427"/>
                </a:lnTo>
                <a:lnTo>
                  <a:pt x="1083513" y="14660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059504" y="4066548"/>
            <a:ext cx="951865" cy="895985"/>
          </a:xfrm>
          <a:custGeom>
            <a:avLst/>
            <a:gdLst/>
            <a:ahLst/>
            <a:cxnLst/>
            <a:rect l="l" t="t" r="r" b="b"/>
            <a:pathLst>
              <a:path w="951865" h="895985">
                <a:moveTo>
                  <a:pt x="934498" y="879151"/>
                </a:moveTo>
                <a:lnTo>
                  <a:pt x="924832" y="891370"/>
                </a:lnTo>
                <a:lnTo>
                  <a:pt x="930031" y="895403"/>
                </a:lnTo>
                <a:lnTo>
                  <a:pt x="937172" y="895875"/>
                </a:lnTo>
                <a:lnTo>
                  <a:pt x="948369" y="889234"/>
                </a:lnTo>
                <a:lnTo>
                  <a:pt x="951257" y="882815"/>
                </a:lnTo>
                <a:lnTo>
                  <a:pt x="950027" y="876431"/>
                </a:lnTo>
                <a:lnTo>
                  <a:pt x="934498" y="879151"/>
                </a:lnTo>
                <a:close/>
              </a:path>
              <a:path w="951865" h="895985">
                <a:moveTo>
                  <a:pt x="15809" y="166470"/>
                </a:moveTo>
                <a:lnTo>
                  <a:pt x="6142" y="178688"/>
                </a:lnTo>
                <a:lnTo>
                  <a:pt x="924832" y="891370"/>
                </a:lnTo>
                <a:lnTo>
                  <a:pt x="934498" y="879151"/>
                </a:lnTo>
                <a:lnTo>
                  <a:pt x="918971" y="881871"/>
                </a:lnTo>
                <a:lnTo>
                  <a:pt x="911155" y="841323"/>
                </a:lnTo>
                <a:lnTo>
                  <a:pt x="38142" y="164077"/>
                </a:lnTo>
                <a:lnTo>
                  <a:pt x="31618" y="166679"/>
                </a:lnTo>
                <a:lnTo>
                  <a:pt x="15809" y="166470"/>
                </a:lnTo>
                <a:close/>
              </a:path>
              <a:path w="951865" h="895985">
                <a:moveTo>
                  <a:pt x="887363" y="717889"/>
                </a:moveTo>
                <a:lnTo>
                  <a:pt x="911155" y="841323"/>
                </a:lnTo>
                <a:lnTo>
                  <a:pt x="944165" y="866931"/>
                </a:lnTo>
                <a:lnTo>
                  <a:pt x="934501" y="879150"/>
                </a:lnTo>
                <a:lnTo>
                  <a:pt x="950027" y="876431"/>
                </a:lnTo>
                <a:lnTo>
                  <a:pt x="918169" y="711148"/>
                </a:lnTo>
                <a:lnTo>
                  <a:pt x="892060" y="721561"/>
                </a:lnTo>
                <a:lnTo>
                  <a:pt x="887363" y="717889"/>
                </a:lnTo>
                <a:close/>
              </a:path>
              <a:path w="951865" h="895985">
                <a:moveTo>
                  <a:pt x="911155" y="841323"/>
                </a:moveTo>
                <a:lnTo>
                  <a:pt x="918971" y="881871"/>
                </a:lnTo>
                <a:lnTo>
                  <a:pt x="934498" y="879151"/>
                </a:lnTo>
                <a:lnTo>
                  <a:pt x="944165" y="866931"/>
                </a:lnTo>
                <a:lnTo>
                  <a:pt x="911155" y="841323"/>
                </a:lnTo>
                <a:close/>
              </a:path>
              <a:path w="951865" h="895985">
                <a:moveTo>
                  <a:pt x="886247" y="712099"/>
                </a:moveTo>
                <a:lnTo>
                  <a:pt x="887363" y="717889"/>
                </a:lnTo>
                <a:lnTo>
                  <a:pt x="892060" y="721561"/>
                </a:lnTo>
                <a:lnTo>
                  <a:pt x="901774" y="709380"/>
                </a:lnTo>
                <a:lnTo>
                  <a:pt x="886247" y="712099"/>
                </a:lnTo>
                <a:close/>
              </a:path>
              <a:path w="951865" h="895985">
                <a:moveTo>
                  <a:pt x="901776" y="709380"/>
                </a:moveTo>
                <a:lnTo>
                  <a:pt x="892060" y="721561"/>
                </a:lnTo>
                <a:lnTo>
                  <a:pt x="918169" y="711148"/>
                </a:lnTo>
                <a:lnTo>
                  <a:pt x="917304" y="706659"/>
                </a:lnTo>
                <a:lnTo>
                  <a:pt x="901776" y="709380"/>
                </a:lnTo>
                <a:close/>
              </a:path>
              <a:path w="951865" h="895985">
                <a:moveTo>
                  <a:pt x="911490" y="697197"/>
                </a:moveTo>
                <a:lnTo>
                  <a:pt x="901776" y="709380"/>
                </a:lnTo>
                <a:lnTo>
                  <a:pt x="917304" y="706659"/>
                </a:lnTo>
                <a:lnTo>
                  <a:pt x="916682" y="703434"/>
                </a:lnTo>
                <a:lnTo>
                  <a:pt x="916585" y="702929"/>
                </a:lnTo>
                <a:lnTo>
                  <a:pt x="914518" y="699565"/>
                </a:lnTo>
                <a:lnTo>
                  <a:pt x="911490" y="697197"/>
                </a:lnTo>
                <a:close/>
              </a:path>
              <a:path w="951865" h="895985">
                <a:moveTo>
                  <a:pt x="25530" y="4471"/>
                </a:moveTo>
                <a:lnTo>
                  <a:pt x="15811" y="16657"/>
                </a:lnTo>
                <a:lnTo>
                  <a:pt x="31624" y="16862"/>
                </a:lnTo>
                <a:lnTo>
                  <a:pt x="31623" y="48790"/>
                </a:lnTo>
                <a:lnTo>
                  <a:pt x="887363" y="717889"/>
                </a:lnTo>
                <a:lnTo>
                  <a:pt x="886247" y="712099"/>
                </a:lnTo>
                <a:lnTo>
                  <a:pt x="905837" y="704286"/>
                </a:lnTo>
                <a:lnTo>
                  <a:pt x="911490" y="697197"/>
                </a:lnTo>
                <a:lnTo>
                  <a:pt x="25530" y="4471"/>
                </a:lnTo>
                <a:close/>
              </a:path>
              <a:path w="951865" h="895985">
                <a:moveTo>
                  <a:pt x="905837" y="704286"/>
                </a:moveTo>
                <a:lnTo>
                  <a:pt x="886247" y="712099"/>
                </a:lnTo>
                <a:lnTo>
                  <a:pt x="901776" y="709380"/>
                </a:lnTo>
                <a:lnTo>
                  <a:pt x="905837" y="704286"/>
                </a:lnTo>
                <a:close/>
              </a:path>
              <a:path w="951865" h="895985">
                <a:moveTo>
                  <a:pt x="0" y="166260"/>
                </a:moveTo>
                <a:lnTo>
                  <a:pt x="0" y="171095"/>
                </a:lnTo>
                <a:lnTo>
                  <a:pt x="2267" y="175680"/>
                </a:lnTo>
                <a:lnTo>
                  <a:pt x="6142" y="178688"/>
                </a:lnTo>
                <a:lnTo>
                  <a:pt x="15809" y="166470"/>
                </a:lnTo>
                <a:lnTo>
                  <a:pt x="0" y="166260"/>
                </a:lnTo>
                <a:close/>
              </a:path>
              <a:path w="951865" h="895985">
                <a:moveTo>
                  <a:pt x="25475" y="154251"/>
                </a:moveTo>
                <a:lnTo>
                  <a:pt x="15809" y="166470"/>
                </a:lnTo>
                <a:lnTo>
                  <a:pt x="31618" y="166679"/>
                </a:lnTo>
                <a:lnTo>
                  <a:pt x="31618" y="159016"/>
                </a:lnTo>
                <a:lnTo>
                  <a:pt x="25475" y="154251"/>
                </a:lnTo>
                <a:close/>
              </a:path>
              <a:path w="951865" h="895985">
                <a:moveTo>
                  <a:pt x="31618" y="159016"/>
                </a:moveTo>
                <a:lnTo>
                  <a:pt x="31618" y="166679"/>
                </a:lnTo>
                <a:lnTo>
                  <a:pt x="38142" y="164077"/>
                </a:lnTo>
                <a:lnTo>
                  <a:pt x="31618" y="159016"/>
                </a:lnTo>
                <a:close/>
              </a:path>
              <a:path w="951865" h="895985">
                <a:moveTo>
                  <a:pt x="10" y="16453"/>
                </a:moveTo>
                <a:lnTo>
                  <a:pt x="0" y="166260"/>
                </a:lnTo>
                <a:lnTo>
                  <a:pt x="15809" y="166470"/>
                </a:lnTo>
                <a:lnTo>
                  <a:pt x="25475" y="154251"/>
                </a:lnTo>
                <a:lnTo>
                  <a:pt x="31618" y="151801"/>
                </a:lnTo>
                <a:lnTo>
                  <a:pt x="31623" y="48790"/>
                </a:lnTo>
                <a:lnTo>
                  <a:pt x="6100" y="28834"/>
                </a:lnTo>
                <a:lnTo>
                  <a:pt x="15811" y="16657"/>
                </a:lnTo>
                <a:lnTo>
                  <a:pt x="10" y="16453"/>
                </a:lnTo>
                <a:close/>
              </a:path>
              <a:path w="951865" h="895985">
                <a:moveTo>
                  <a:pt x="31618" y="151801"/>
                </a:moveTo>
                <a:lnTo>
                  <a:pt x="25475" y="154251"/>
                </a:lnTo>
                <a:lnTo>
                  <a:pt x="31618" y="159016"/>
                </a:lnTo>
                <a:lnTo>
                  <a:pt x="31618" y="151801"/>
                </a:lnTo>
                <a:close/>
              </a:path>
              <a:path w="951865" h="895985">
                <a:moveTo>
                  <a:pt x="15811" y="16657"/>
                </a:moveTo>
                <a:lnTo>
                  <a:pt x="6100" y="28834"/>
                </a:lnTo>
                <a:lnTo>
                  <a:pt x="31623" y="48790"/>
                </a:lnTo>
                <a:lnTo>
                  <a:pt x="31624" y="16862"/>
                </a:lnTo>
                <a:lnTo>
                  <a:pt x="15811" y="16657"/>
                </a:lnTo>
                <a:close/>
              </a:path>
              <a:path w="951865" h="895985">
                <a:moveTo>
                  <a:pt x="14303" y="0"/>
                </a:moveTo>
                <a:lnTo>
                  <a:pt x="3451" y="5094"/>
                </a:lnTo>
                <a:lnTo>
                  <a:pt x="10" y="10490"/>
                </a:lnTo>
                <a:lnTo>
                  <a:pt x="10" y="16453"/>
                </a:lnTo>
                <a:lnTo>
                  <a:pt x="15823" y="16652"/>
                </a:lnTo>
                <a:lnTo>
                  <a:pt x="25530" y="4471"/>
                </a:lnTo>
                <a:lnTo>
                  <a:pt x="20766" y="747"/>
                </a:lnTo>
                <a:lnTo>
                  <a:pt x="1430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5" name="object 15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8118130" y="4535976"/>
            <a:ext cx="145528" cy="138271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8118130" y="4967867"/>
            <a:ext cx="145528" cy="138271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7562436" y="4967867"/>
            <a:ext cx="145528" cy="138271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7935076" y="4763926"/>
            <a:ext cx="90034" cy="197543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4265792" y="538632"/>
            <a:ext cx="4187694" cy="10308178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5662437" y="7173634"/>
            <a:ext cx="7261240" cy="2978967"/>
          </a:xfrm>
          <a:prstGeom prst="rect">
            <a:avLst/>
          </a:prstGeom>
        </p:spPr>
      </p:pic>
      <p:sp>
        <p:nvSpPr>
          <p:cNvPr id="21" name="object 21"/>
          <p:cNvSpPr/>
          <p:nvPr/>
        </p:nvSpPr>
        <p:spPr>
          <a:xfrm>
            <a:off x="959538" y="7328687"/>
            <a:ext cx="3232150" cy="1832610"/>
          </a:xfrm>
          <a:custGeom>
            <a:avLst/>
            <a:gdLst/>
            <a:ahLst/>
            <a:cxnLst/>
            <a:rect l="l" t="t" r="r" b="b"/>
            <a:pathLst>
              <a:path w="3232150" h="1832609">
                <a:moveTo>
                  <a:pt x="1208078" y="1477703"/>
                </a:moveTo>
                <a:lnTo>
                  <a:pt x="884789" y="1477703"/>
                </a:lnTo>
                <a:lnTo>
                  <a:pt x="884789" y="1832404"/>
                </a:lnTo>
                <a:lnTo>
                  <a:pt x="1208078" y="1832404"/>
                </a:lnTo>
                <a:lnTo>
                  <a:pt x="1208078" y="1477703"/>
                </a:lnTo>
                <a:close/>
              </a:path>
              <a:path w="3232150" h="1832609">
                <a:moveTo>
                  <a:pt x="989498" y="0"/>
                </a:moveTo>
                <a:lnTo>
                  <a:pt x="606002" y="0"/>
                </a:lnTo>
                <a:lnTo>
                  <a:pt x="0" y="1197607"/>
                </a:lnTo>
                <a:lnTo>
                  <a:pt x="0" y="1477703"/>
                </a:lnTo>
                <a:lnTo>
                  <a:pt x="1468541" y="1477703"/>
                </a:lnTo>
                <a:lnTo>
                  <a:pt x="1468541" y="1164885"/>
                </a:lnTo>
                <a:lnTo>
                  <a:pt x="399202" y="1164885"/>
                </a:lnTo>
                <a:lnTo>
                  <a:pt x="989498" y="0"/>
                </a:lnTo>
                <a:close/>
              </a:path>
              <a:path w="3232150" h="1832609">
                <a:moveTo>
                  <a:pt x="1208078" y="790551"/>
                </a:moveTo>
                <a:lnTo>
                  <a:pt x="884789" y="790551"/>
                </a:lnTo>
                <a:lnTo>
                  <a:pt x="884789" y="1164885"/>
                </a:lnTo>
                <a:lnTo>
                  <a:pt x="1208078" y="1164885"/>
                </a:lnTo>
                <a:lnTo>
                  <a:pt x="1208078" y="790551"/>
                </a:lnTo>
                <a:close/>
              </a:path>
              <a:path w="3232150" h="1832609">
                <a:moveTo>
                  <a:pt x="1990944" y="0"/>
                </a:moveTo>
                <a:lnTo>
                  <a:pt x="1603521" y="0"/>
                </a:lnTo>
                <a:lnTo>
                  <a:pt x="1603521" y="1832404"/>
                </a:lnTo>
                <a:lnTo>
                  <a:pt x="1990944" y="1832404"/>
                </a:lnTo>
                <a:lnTo>
                  <a:pt x="1990944" y="1049706"/>
                </a:lnTo>
                <a:lnTo>
                  <a:pt x="2124302" y="1049706"/>
                </a:lnTo>
                <a:lnTo>
                  <a:pt x="1990944" y="878245"/>
                </a:lnTo>
                <a:lnTo>
                  <a:pt x="2129945" y="695005"/>
                </a:lnTo>
                <a:lnTo>
                  <a:pt x="1990944" y="695005"/>
                </a:lnTo>
                <a:lnTo>
                  <a:pt x="1990944" y="0"/>
                </a:lnTo>
                <a:close/>
              </a:path>
              <a:path w="3232150" h="1832609">
                <a:moveTo>
                  <a:pt x="3138815" y="0"/>
                </a:moveTo>
                <a:lnTo>
                  <a:pt x="2657154" y="0"/>
                </a:lnTo>
                <a:lnTo>
                  <a:pt x="1990944" y="878245"/>
                </a:lnTo>
                <a:lnTo>
                  <a:pt x="2733068" y="1832404"/>
                </a:lnTo>
                <a:lnTo>
                  <a:pt x="3231744" y="1832404"/>
                </a:lnTo>
                <a:lnTo>
                  <a:pt x="2602369" y="1049706"/>
                </a:lnTo>
                <a:lnTo>
                  <a:pt x="2333866" y="1049706"/>
                </a:lnTo>
                <a:lnTo>
                  <a:pt x="2333866" y="695005"/>
                </a:lnTo>
                <a:lnTo>
                  <a:pt x="2603557" y="695005"/>
                </a:lnTo>
                <a:lnTo>
                  <a:pt x="3138815" y="0"/>
                </a:lnTo>
                <a:close/>
              </a:path>
              <a:path w="3232150" h="1832609">
                <a:moveTo>
                  <a:pt x="2603557" y="695005"/>
                </a:moveTo>
                <a:lnTo>
                  <a:pt x="2333866" y="695005"/>
                </a:lnTo>
                <a:lnTo>
                  <a:pt x="2333866" y="1049706"/>
                </a:lnTo>
                <a:lnTo>
                  <a:pt x="2602369" y="1049706"/>
                </a:lnTo>
                <a:lnTo>
                  <a:pt x="2463443" y="876936"/>
                </a:lnTo>
                <a:lnTo>
                  <a:pt x="2603557" y="695005"/>
                </a:lnTo>
                <a:close/>
              </a:path>
            </a:pathLst>
          </a:custGeom>
          <a:solidFill>
            <a:srgbClr val="F5F5F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946062" y="9453386"/>
            <a:ext cx="3340100" cy="509270"/>
          </a:xfrm>
          <a:custGeom>
            <a:avLst/>
            <a:gdLst/>
            <a:ahLst/>
            <a:cxnLst/>
            <a:rect l="l" t="t" r="r" b="b"/>
            <a:pathLst>
              <a:path w="3340100" h="509270">
                <a:moveTo>
                  <a:pt x="118195" y="0"/>
                </a:moveTo>
                <a:lnTo>
                  <a:pt x="0" y="0"/>
                </a:lnTo>
                <a:lnTo>
                  <a:pt x="0" y="293352"/>
                </a:lnTo>
                <a:lnTo>
                  <a:pt x="1388" y="321454"/>
                </a:lnTo>
                <a:lnTo>
                  <a:pt x="1513" y="323969"/>
                </a:lnTo>
                <a:lnTo>
                  <a:pt x="6010" y="352538"/>
                </a:lnTo>
                <a:lnTo>
                  <a:pt x="6052" y="352805"/>
                </a:lnTo>
                <a:lnTo>
                  <a:pt x="13524" y="379528"/>
                </a:lnTo>
                <a:lnTo>
                  <a:pt x="37759" y="428057"/>
                </a:lnTo>
                <a:lnTo>
                  <a:pt x="73538" y="466150"/>
                </a:lnTo>
                <a:lnTo>
                  <a:pt x="121021" y="493474"/>
                </a:lnTo>
                <a:lnTo>
                  <a:pt x="179940" y="507358"/>
                </a:lnTo>
                <a:lnTo>
                  <a:pt x="213606" y="509094"/>
                </a:lnTo>
                <a:lnTo>
                  <a:pt x="247093" y="507358"/>
                </a:lnTo>
                <a:lnTo>
                  <a:pt x="305656" y="493474"/>
                </a:lnTo>
                <a:lnTo>
                  <a:pt x="353117" y="465994"/>
                </a:lnTo>
                <a:lnTo>
                  <a:pt x="389074" y="427723"/>
                </a:lnTo>
                <a:lnTo>
                  <a:pt x="405484" y="398018"/>
                </a:lnTo>
                <a:lnTo>
                  <a:pt x="213606" y="398018"/>
                </a:lnTo>
                <a:lnTo>
                  <a:pt x="192401" y="396483"/>
                </a:lnTo>
                <a:lnTo>
                  <a:pt x="143472" y="373454"/>
                </a:lnTo>
                <a:lnTo>
                  <a:pt x="119775" y="321454"/>
                </a:lnTo>
                <a:lnTo>
                  <a:pt x="118195" y="297624"/>
                </a:lnTo>
                <a:lnTo>
                  <a:pt x="118195" y="0"/>
                </a:lnTo>
                <a:close/>
              </a:path>
              <a:path w="3340100" h="509270">
                <a:moveTo>
                  <a:pt x="426856" y="0"/>
                </a:moveTo>
                <a:lnTo>
                  <a:pt x="308304" y="0"/>
                </a:lnTo>
                <a:lnTo>
                  <a:pt x="308304" y="297624"/>
                </a:lnTo>
                <a:lnTo>
                  <a:pt x="306724" y="321454"/>
                </a:lnTo>
                <a:lnTo>
                  <a:pt x="294086" y="359369"/>
                </a:lnTo>
                <a:lnTo>
                  <a:pt x="253211" y="391877"/>
                </a:lnTo>
                <a:lnTo>
                  <a:pt x="213606" y="398018"/>
                </a:lnTo>
                <a:lnTo>
                  <a:pt x="405484" y="398018"/>
                </a:lnTo>
                <a:lnTo>
                  <a:pt x="420728" y="352805"/>
                </a:lnTo>
                <a:lnTo>
                  <a:pt x="426856" y="293352"/>
                </a:lnTo>
                <a:lnTo>
                  <a:pt x="426856" y="0"/>
                </a:lnTo>
                <a:close/>
              </a:path>
              <a:path w="3340100" h="509270">
                <a:moveTo>
                  <a:pt x="645685" y="0"/>
                </a:moveTo>
                <a:lnTo>
                  <a:pt x="527489" y="0"/>
                </a:lnTo>
                <a:lnTo>
                  <a:pt x="527489" y="498413"/>
                </a:lnTo>
                <a:lnTo>
                  <a:pt x="845762" y="498413"/>
                </a:lnTo>
                <a:lnTo>
                  <a:pt x="845762" y="390542"/>
                </a:lnTo>
                <a:lnTo>
                  <a:pt x="645685" y="390542"/>
                </a:lnTo>
                <a:lnTo>
                  <a:pt x="645685" y="0"/>
                </a:lnTo>
                <a:close/>
              </a:path>
              <a:path w="3340100" h="509270">
                <a:moveTo>
                  <a:pt x="1054889" y="107871"/>
                </a:moveTo>
                <a:lnTo>
                  <a:pt x="935978" y="107871"/>
                </a:lnTo>
                <a:lnTo>
                  <a:pt x="935978" y="498413"/>
                </a:lnTo>
                <a:lnTo>
                  <a:pt x="1054889" y="498413"/>
                </a:lnTo>
                <a:lnTo>
                  <a:pt x="1054889" y="107871"/>
                </a:lnTo>
                <a:close/>
              </a:path>
              <a:path w="3340100" h="509270">
                <a:moveTo>
                  <a:pt x="1187681" y="0"/>
                </a:moveTo>
                <a:lnTo>
                  <a:pt x="803187" y="0"/>
                </a:lnTo>
                <a:lnTo>
                  <a:pt x="803187" y="107871"/>
                </a:lnTo>
                <a:lnTo>
                  <a:pt x="1187681" y="107871"/>
                </a:lnTo>
                <a:lnTo>
                  <a:pt x="1187681" y="0"/>
                </a:lnTo>
                <a:close/>
              </a:path>
              <a:path w="3340100" h="509270">
                <a:moveTo>
                  <a:pt x="1448008" y="0"/>
                </a:moveTo>
                <a:lnTo>
                  <a:pt x="1245794" y="0"/>
                </a:lnTo>
                <a:lnTo>
                  <a:pt x="1245794" y="498413"/>
                </a:lnTo>
                <a:lnTo>
                  <a:pt x="1363989" y="498413"/>
                </a:lnTo>
                <a:lnTo>
                  <a:pt x="1363989" y="315068"/>
                </a:lnTo>
                <a:lnTo>
                  <a:pt x="1540561" y="315068"/>
                </a:lnTo>
                <a:lnTo>
                  <a:pt x="1524906" y="290860"/>
                </a:lnTo>
                <a:lnTo>
                  <a:pt x="1539813" y="285653"/>
                </a:lnTo>
                <a:lnTo>
                  <a:pt x="1553921" y="279289"/>
                </a:lnTo>
                <a:lnTo>
                  <a:pt x="1591189" y="253256"/>
                </a:lnTo>
                <a:lnTo>
                  <a:pt x="1615794" y="220370"/>
                </a:lnTo>
                <a:lnTo>
                  <a:pt x="1363989" y="220370"/>
                </a:lnTo>
                <a:lnTo>
                  <a:pt x="1363989" y="97190"/>
                </a:lnTo>
                <a:lnTo>
                  <a:pt x="1622204" y="97190"/>
                </a:lnTo>
                <a:lnTo>
                  <a:pt x="1618894" y="88067"/>
                </a:lnTo>
                <a:lnTo>
                  <a:pt x="1596508" y="54068"/>
                </a:lnTo>
                <a:lnTo>
                  <a:pt x="1564468" y="28080"/>
                </a:lnTo>
                <a:lnTo>
                  <a:pt x="1523305" y="10213"/>
                </a:lnTo>
                <a:lnTo>
                  <a:pt x="1474887" y="1134"/>
                </a:lnTo>
                <a:lnTo>
                  <a:pt x="1448008" y="0"/>
                </a:lnTo>
                <a:close/>
              </a:path>
              <a:path w="3340100" h="509270">
                <a:moveTo>
                  <a:pt x="1540561" y="315068"/>
                </a:moveTo>
                <a:lnTo>
                  <a:pt x="1407779" y="315068"/>
                </a:lnTo>
                <a:lnTo>
                  <a:pt x="1518854" y="498413"/>
                </a:lnTo>
                <a:lnTo>
                  <a:pt x="1659122" y="498413"/>
                </a:lnTo>
                <a:lnTo>
                  <a:pt x="1540561" y="315068"/>
                </a:lnTo>
                <a:close/>
              </a:path>
              <a:path w="3340100" h="509270">
                <a:moveTo>
                  <a:pt x="1622204" y="97190"/>
                </a:moveTo>
                <a:lnTo>
                  <a:pt x="1436259" y="97190"/>
                </a:lnTo>
                <a:lnTo>
                  <a:pt x="1453527" y="98147"/>
                </a:lnTo>
                <a:lnTo>
                  <a:pt x="1468656" y="101017"/>
                </a:lnTo>
                <a:lnTo>
                  <a:pt x="1501230" y="121043"/>
                </a:lnTo>
                <a:lnTo>
                  <a:pt x="1512446" y="159492"/>
                </a:lnTo>
                <a:lnTo>
                  <a:pt x="1511132" y="174266"/>
                </a:lnTo>
                <a:lnTo>
                  <a:pt x="1480091" y="212159"/>
                </a:lnTo>
                <a:lnTo>
                  <a:pt x="1466434" y="216810"/>
                </a:lnTo>
                <a:lnTo>
                  <a:pt x="1466193" y="216810"/>
                </a:lnTo>
                <a:lnTo>
                  <a:pt x="1451254" y="219457"/>
                </a:lnTo>
                <a:lnTo>
                  <a:pt x="1433767" y="220370"/>
                </a:lnTo>
                <a:lnTo>
                  <a:pt x="1615794" y="220370"/>
                </a:lnTo>
                <a:lnTo>
                  <a:pt x="1630841" y="169816"/>
                </a:lnTo>
                <a:lnTo>
                  <a:pt x="1631709" y="152016"/>
                </a:lnTo>
                <a:lnTo>
                  <a:pt x="1630285" y="129008"/>
                </a:lnTo>
                <a:lnTo>
                  <a:pt x="1626014" y="107692"/>
                </a:lnTo>
                <a:lnTo>
                  <a:pt x="1622204" y="97190"/>
                </a:lnTo>
                <a:close/>
              </a:path>
              <a:path w="3340100" h="509270">
                <a:moveTo>
                  <a:pt x="1987384" y="0"/>
                </a:moveTo>
                <a:lnTo>
                  <a:pt x="1850320" y="0"/>
                </a:lnTo>
                <a:lnTo>
                  <a:pt x="1664127" y="498413"/>
                </a:lnTo>
                <a:lnTo>
                  <a:pt x="1793715" y="498413"/>
                </a:lnTo>
                <a:lnTo>
                  <a:pt x="1828247" y="397306"/>
                </a:lnTo>
                <a:lnTo>
                  <a:pt x="2137226" y="397306"/>
                </a:lnTo>
                <a:lnTo>
                  <a:pt x="2100034" y="298692"/>
                </a:lnTo>
                <a:lnTo>
                  <a:pt x="1854948" y="298692"/>
                </a:lnTo>
                <a:lnTo>
                  <a:pt x="1916894" y="126383"/>
                </a:lnTo>
                <a:lnTo>
                  <a:pt x="2035049" y="126383"/>
                </a:lnTo>
                <a:lnTo>
                  <a:pt x="1987384" y="0"/>
                </a:lnTo>
                <a:close/>
              </a:path>
              <a:path w="3340100" h="509270">
                <a:moveTo>
                  <a:pt x="2137226" y="397306"/>
                </a:moveTo>
                <a:lnTo>
                  <a:pt x="2006965" y="397306"/>
                </a:lnTo>
                <a:lnTo>
                  <a:pt x="2042210" y="498413"/>
                </a:lnTo>
                <a:lnTo>
                  <a:pt x="2175357" y="498413"/>
                </a:lnTo>
                <a:lnTo>
                  <a:pt x="2137226" y="397306"/>
                </a:lnTo>
                <a:close/>
              </a:path>
              <a:path w="3340100" h="509270">
                <a:moveTo>
                  <a:pt x="2035049" y="126383"/>
                </a:moveTo>
                <a:lnTo>
                  <a:pt x="1916894" y="126383"/>
                </a:lnTo>
                <a:lnTo>
                  <a:pt x="1979552" y="298692"/>
                </a:lnTo>
                <a:lnTo>
                  <a:pt x="2100034" y="298692"/>
                </a:lnTo>
                <a:lnTo>
                  <a:pt x="2035049" y="126383"/>
                </a:lnTo>
                <a:close/>
              </a:path>
              <a:path w="3340100" h="509270">
                <a:moveTo>
                  <a:pt x="2490123" y="0"/>
                </a:moveTo>
                <a:lnTo>
                  <a:pt x="2371927" y="0"/>
                </a:lnTo>
                <a:lnTo>
                  <a:pt x="2371927" y="498413"/>
                </a:lnTo>
                <a:lnTo>
                  <a:pt x="2490123" y="498413"/>
                </a:lnTo>
                <a:lnTo>
                  <a:pt x="2490123" y="292640"/>
                </a:lnTo>
                <a:lnTo>
                  <a:pt x="2804836" y="292640"/>
                </a:lnTo>
                <a:lnTo>
                  <a:pt x="2804836" y="184769"/>
                </a:lnTo>
                <a:lnTo>
                  <a:pt x="2490123" y="184769"/>
                </a:lnTo>
                <a:lnTo>
                  <a:pt x="2490123" y="0"/>
                </a:lnTo>
                <a:close/>
              </a:path>
              <a:path w="3340100" h="509270">
                <a:moveTo>
                  <a:pt x="2804836" y="292640"/>
                </a:moveTo>
                <a:lnTo>
                  <a:pt x="2686640" y="292640"/>
                </a:lnTo>
                <a:lnTo>
                  <a:pt x="2686640" y="498413"/>
                </a:lnTo>
                <a:lnTo>
                  <a:pt x="2804836" y="498413"/>
                </a:lnTo>
                <a:lnTo>
                  <a:pt x="2804836" y="292640"/>
                </a:lnTo>
                <a:close/>
              </a:path>
              <a:path w="3340100" h="509270">
                <a:moveTo>
                  <a:pt x="2804836" y="0"/>
                </a:moveTo>
                <a:lnTo>
                  <a:pt x="2686640" y="0"/>
                </a:lnTo>
                <a:lnTo>
                  <a:pt x="2686640" y="184769"/>
                </a:lnTo>
                <a:lnTo>
                  <a:pt x="2804836" y="184769"/>
                </a:lnTo>
                <a:lnTo>
                  <a:pt x="2804836" y="0"/>
                </a:lnTo>
                <a:close/>
              </a:path>
              <a:path w="3340100" h="509270">
                <a:moveTo>
                  <a:pt x="3079277" y="0"/>
                </a:moveTo>
                <a:lnTo>
                  <a:pt x="2908393" y="0"/>
                </a:lnTo>
                <a:lnTo>
                  <a:pt x="2908393" y="498413"/>
                </a:lnTo>
                <a:lnTo>
                  <a:pt x="3079277" y="498413"/>
                </a:lnTo>
                <a:lnTo>
                  <a:pt x="3107802" y="497301"/>
                </a:lnTo>
                <a:lnTo>
                  <a:pt x="3160849" y="488400"/>
                </a:lnTo>
                <a:lnTo>
                  <a:pt x="3208396" y="470600"/>
                </a:lnTo>
                <a:lnTo>
                  <a:pt x="3249515" y="444967"/>
                </a:lnTo>
                <a:lnTo>
                  <a:pt x="3283869" y="412014"/>
                </a:lnTo>
                <a:lnTo>
                  <a:pt x="3300959" y="388406"/>
                </a:lnTo>
                <a:lnTo>
                  <a:pt x="3026588" y="388406"/>
                </a:lnTo>
                <a:lnTo>
                  <a:pt x="3026588" y="110007"/>
                </a:lnTo>
                <a:lnTo>
                  <a:pt x="3300261" y="110007"/>
                </a:lnTo>
                <a:lnTo>
                  <a:pt x="3288769" y="93029"/>
                </a:lnTo>
                <a:lnTo>
                  <a:pt x="3243020" y="49062"/>
                </a:lnTo>
                <a:lnTo>
                  <a:pt x="3184880" y="17822"/>
                </a:lnTo>
                <a:lnTo>
                  <a:pt x="3116880" y="1980"/>
                </a:lnTo>
                <a:lnTo>
                  <a:pt x="3079277" y="0"/>
                </a:lnTo>
                <a:close/>
              </a:path>
              <a:path w="3340100" h="509270">
                <a:moveTo>
                  <a:pt x="3300261" y="110007"/>
                </a:moveTo>
                <a:lnTo>
                  <a:pt x="3073225" y="110007"/>
                </a:lnTo>
                <a:lnTo>
                  <a:pt x="3093761" y="111008"/>
                </a:lnTo>
                <a:lnTo>
                  <a:pt x="3113008" y="114012"/>
                </a:lnTo>
                <a:lnTo>
                  <a:pt x="3162915" y="134838"/>
                </a:lnTo>
                <a:lnTo>
                  <a:pt x="3197829" y="173020"/>
                </a:lnTo>
                <a:lnTo>
                  <a:pt x="3214516" y="227490"/>
                </a:lnTo>
                <a:lnTo>
                  <a:pt x="3215629" y="249207"/>
                </a:lnTo>
                <a:lnTo>
                  <a:pt x="3214984" y="265627"/>
                </a:lnTo>
                <a:lnTo>
                  <a:pt x="3205305" y="309016"/>
                </a:lnTo>
                <a:lnTo>
                  <a:pt x="3185145" y="343393"/>
                </a:lnTo>
                <a:lnTo>
                  <a:pt x="3155462" y="368381"/>
                </a:lnTo>
                <a:lnTo>
                  <a:pt x="3117881" y="383400"/>
                </a:lnTo>
                <a:lnTo>
                  <a:pt x="3073225" y="388406"/>
                </a:lnTo>
                <a:lnTo>
                  <a:pt x="3300959" y="388406"/>
                </a:lnTo>
                <a:lnTo>
                  <a:pt x="3320652" y="350669"/>
                </a:lnTo>
                <a:lnTo>
                  <a:pt x="3334802" y="302341"/>
                </a:lnTo>
                <a:lnTo>
                  <a:pt x="3339521" y="249207"/>
                </a:lnTo>
                <a:lnTo>
                  <a:pt x="3337473" y="213472"/>
                </a:lnTo>
                <a:lnTo>
                  <a:pt x="3331331" y="179962"/>
                </a:lnTo>
                <a:lnTo>
                  <a:pt x="3321096" y="148678"/>
                </a:lnTo>
                <a:lnTo>
                  <a:pt x="3306768" y="119619"/>
                </a:lnTo>
                <a:lnTo>
                  <a:pt x="3300261" y="110007"/>
                </a:lnTo>
                <a:close/>
              </a:path>
            </a:pathLst>
          </a:custGeom>
          <a:solidFill>
            <a:srgbClr val="F5F5F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A227019-DC55-5E21-8484-149780B80526}"/>
              </a:ext>
            </a:extLst>
          </p:cNvPr>
          <p:cNvSpPr txBox="1"/>
          <p:nvPr/>
        </p:nvSpPr>
        <p:spPr>
          <a:xfrm>
            <a:off x="831850" y="5241359"/>
            <a:ext cx="2362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Ultra HD 4K</a:t>
            </a:r>
          </a:p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Video Camera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A9AE2C0-71D7-79F3-7C06-08A09A4881BC}"/>
              </a:ext>
            </a:extLst>
          </p:cNvPr>
          <p:cNvSpPr txBox="1"/>
          <p:nvPr/>
        </p:nvSpPr>
        <p:spPr>
          <a:xfrm>
            <a:off x="3803650" y="5241359"/>
            <a:ext cx="25908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32" Ultra HD 4K Video Monitor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E85F59D-0A75-968F-2582-4A007263EFB6}"/>
              </a:ext>
            </a:extLst>
          </p:cNvPr>
          <p:cNvSpPr txBox="1"/>
          <p:nvPr/>
        </p:nvSpPr>
        <p:spPr>
          <a:xfrm>
            <a:off x="7086272" y="5241359"/>
            <a:ext cx="418769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Dedicated 4K Endoscopes</a:t>
            </a:r>
          </a:p>
          <a:p>
            <a:r>
              <a:rPr lang="en-US" sz="2400" dirty="0">
                <a:solidFill>
                  <a:schemeClr val="tx1"/>
                </a:solidFill>
                <a:latin typeface="Onest light" pitchFamily="2" charset="0"/>
              </a:rPr>
              <a:t>(adapted for 4K video systems)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AEB347C-97B1-66AE-E4A7-DC7314782E9A}"/>
              </a:ext>
            </a:extLst>
          </p:cNvPr>
          <p:cNvSpPr txBox="1"/>
          <p:nvPr/>
        </p:nvSpPr>
        <p:spPr>
          <a:xfrm>
            <a:off x="831850" y="813384"/>
            <a:ext cx="15316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75000"/>
                  </a:schemeClr>
                </a:solidFill>
                <a:latin typeface="Geologica" pitchFamily="2" charset="0"/>
              </a:rPr>
              <a:t>Products: Equipment – </a:t>
            </a:r>
            <a:endParaRPr lang="ru-RU" sz="4800" dirty="0">
              <a:solidFill>
                <a:schemeClr val="bg1">
                  <a:lumMod val="75000"/>
                </a:schemeClr>
              </a:solidFill>
              <a:latin typeface="Geologica" pitchFamily="2" charset="0"/>
            </a:endParaRPr>
          </a:p>
          <a:p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Ultra HD 4K Video Systems</a:t>
            </a:r>
            <a:endParaRPr lang="ru-RU" sz="4800" dirty="0">
              <a:solidFill>
                <a:schemeClr val="tx1"/>
              </a:solidFill>
              <a:latin typeface="Geologica" pitchFamily="2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/>
          <p:nvPr/>
        </p:nvSpPr>
        <p:spPr>
          <a:xfrm>
            <a:off x="964412" y="4045095"/>
            <a:ext cx="1320800" cy="967740"/>
          </a:xfrm>
          <a:custGeom>
            <a:avLst/>
            <a:gdLst/>
            <a:ahLst/>
            <a:cxnLst/>
            <a:rect l="l" t="t" r="r" b="b"/>
            <a:pathLst>
              <a:path w="1320800" h="967739">
                <a:moveTo>
                  <a:pt x="946543" y="216877"/>
                </a:moveTo>
                <a:lnTo>
                  <a:pt x="939952" y="184264"/>
                </a:lnTo>
                <a:lnTo>
                  <a:pt x="922007" y="157645"/>
                </a:lnTo>
                <a:lnTo>
                  <a:pt x="909891" y="149479"/>
                </a:lnTo>
                <a:lnTo>
                  <a:pt x="909891" y="216877"/>
                </a:lnTo>
                <a:lnTo>
                  <a:pt x="909891" y="593826"/>
                </a:lnTo>
                <a:lnTo>
                  <a:pt x="906183" y="612165"/>
                </a:lnTo>
                <a:lnTo>
                  <a:pt x="896086" y="627138"/>
                </a:lnTo>
                <a:lnTo>
                  <a:pt x="881113" y="637247"/>
                </a:lnTo>
                <a:lnTo>
                  <a:pt x="862774" y="640943"/>
                </a:lnTo>
                <a:lnTo>
                  <a:pt x="213575" y="640943"/>
                </a:lnTo>
                <a:lnTo>
                  <a:pt x="195237" y="637247"/>
                </a:lnTo>
                <a:lnTo>
                  <a:pt x="180263" y="627138"/>
                </a:lnTo>
                <a:lnTo>
                  <a:pt x="170154" y="612165"/>
                </a:lnTo>
                <a:lnTo>
                  <a:pt x="166458" y="593826"/>
                </a:lnTo>
                <a:lnTo>
                  <a:pt x="166458" y="216877"/>
                </a:lnTo>
                <a:lnTo>
                  <a:pt x="170154" y="198539"/>
                </a:lnTo>
                <a:lnTo>
                  <a:pt x="180263" y="183553"/>
                </a:lnTo>
                <a:lnTo>
                  <a:pt x="195237" y="173456"/>
                </a:lnTo>
                <a:lnTo>
                  <a:pt x="213575" y="169760"/>
                </a:lnTo>
                <a:lnTo>
                  <a:pt x="862774" y="169760"/>
                </a:lnTo>
                <a:lnTo>
                  <a:pt x="881113" y="173456"/>
                </a:lnTo>
                <a:lnTo>
                  <a:pt x="896086" y="183553"/>
                </a:lnTo>
                <a:lnTo>
                  <a:pt x="906183" y="198539"/>
                </a:lnTo>
                <a:lnTo>
                  <a:pt x="909891" y="216877"/>
                </a:lnTo>
                <a:lnTo>
                  <a:pt x="909891" y="149479"/>
                </a:lnTo>
                <a:lnTo>
                  <a:pt x="895375" y="139687"/>
                </a:lnTo>
                <a:lnTo>
                  <a:pt x="862774" y="133108"/>
                </a:lnTo>
                <a:lnTo>
                  <a:pt x="213575" y="133108"/>
                </a:lnTo>
                <a:lnTo>
                  <a:pt x="180975" y="139687"/>
                </a:lnTo>
                <a:lnTo>
                  <a:pt x="154343" y="157645"/>
                </a:lnTo>
                <a:lnTo>
                  <a:pt x="136398" y="184264"/>
                </a:lnTo>
                <a:lnTo>
                  <a:pt x="129806" y="216877"/>
                </a:lnTo>
                <a:lnTo>
                  <a:pt x="129806" y="593826"/>
                </a:lnTo>
                <a:lnTo>
                  <a:pt x="136398" y="626440"/>
                </a:lnTo>
                <a:lnTo>
                  <a:pt x="154343" y="653059"/>
                </a:lnTo>
                <a:lnTo>
                  <a:pt x="180975" y="671017"/>
                </a:lnTo>
                <a:lnTo>
                  <a:pt x="213575" y="677595"/>
                </a:lnTo>
                <a:lnTo>
                  <a:pt x="862774" y="677595"/>
                </a:lnTo>
                <a:lnTo>
                  <a:pt x="895375" y="671017"/>
                </a:lnTo>
                <a:lnTo>
                  <a:pt x="922007" y="653059"/>
                </a:lnTo>
                <a:lnTo>
                  <a:pt x="939952" y="626440"/>
                </a:lnTo>
                <a:lnTo>
                  <a:pt x="946543" y="593826"/>
                </a:lnTo>
                <a:lnTo>
                  <a:pt x="946543" y="216877"/>
                </a:lnTo>
                <a:close/>
              </a:path>
              <a:path w="1320800" h="967739">
                <a:moveTo>
                  <a:pt x="1320571" y="649744"/>
                </a:moveTo>
                <a:lnTo>
                  <a:pt x="1316228" y="598170"/>
                </a:lnTo>
                <a:lnTo>
                  <a:pt x="1303896" y="551776"/>
                </a:lnTo>
                <a:lnTo>
                  <a:pt x="1284617" y="510794"/>
                </a:lnTo>
                <a:lnTo>
                  <a:pt x="1259446" y="475488"/>
                </a:lnTo>
                <a:lnTo>
                  <a:pt x="1229423" y="446062"/>
                </a:lnTo>
                <a:lnTo>
                  <a:pt x="1195603" y="422770"/>
                </a:lnTo>
                <a:lnTo>
                  <a:pt x="1159027" y="405841"/>
                </a:lnTo>
                <a:lnTo>
                  <a:pt x="1120736" y="395503"/>
                </a:lnTo>
                <a:lnTo>
                  <a:pt x="1083513" y="392176"/>
                </a:lnTo>
                <a:lnTo>
                  <a:pt x="1083513" y="146596"/>
                </a:lnTo>
                <a:lnTo>
                  <a:pt x="1076045" y="100253"/>
                </a:lnTo>
                <a:lnTo>
                  <a:pt x="1055230" y="60020"/>
                </a:lnTo>
                <a:lnTo>
                  <a:pt x="1046873" y="51663"/>
                </a:lnTo>
                <a:lnTo>
                  <a:pt x="1046873" y="146596"/>
                </a:lnTo>
                <a:lnTo>
                  <a:pt x="1046873" y="653427"/>
                </a:lnTo>
                <a:lnTo>
                  <a:pt x="1038225" y="696214"/>
                </a:lnTo>
                <a:lnTo>
                  <a:pt x="1014666" y="731164"/>
                </a:lnTo>
                <a:lnTo>
                  <a:pt x="979716" y="754722"/>
                </a:lnTo>
                <a:lnTo>
                  <a:pt x="936929" y="763371"/>
                </a:lnTo>
                <a:lnTo>
                  <a:pt x="146583" y="763371"/>
                </a:lnTo>
                <a:lnTo>
                  <a:pt x="103797" y="754722"/>
                </a:lnTo>
                <a:lnTo>
                  <a:pt x="68846" y="731164"/>
                </a:lnTo>
                <a:lnTo>
                  <a:pt x="45288" y="696214"/>
                </a:lnTo>
                <a:lnTo>
                  <a:pt x="36639" y="653427"/>
                </a:lnTo>
                <a:lnTo>
                  <a:pt x="36639" y="146596"/>
                </a:lnTo>
                <a:lnTo>
                  <a:pt x="45288" y="103809"/>
                </a:lnTo>
                <a:lnTo>
                  <a:pt x="68846" y="68859"/>
                </a:lnTo>
                <a:lnTo>
                  <a:pt x="103797" y="45300"/>
                </a:lnTo>
                <a:lnTo>
                  <a:pt x="146583" y="36652"/>
                </a:lnTo>
                <a:lnTo>
                  <a:pt x="936929" y="36652"/>
                </a:lnTo>
                <a:lnTo>
                  <a:pt x="979716" y="45300"/>
                </a:lnTo>
                <a:lnTo>
                  <a:pt x="1014666" y="68859"/>
                </a:lnTo>
                <a:lnTo>
                  <a:pt x="1038225" y="103809"/>
                </a:lnTo>
                <a:lnTo>
                  <a:pt x="1046873" y="146596"/>
                </a:lnTo>
                <a:lnTo>
                  <a:pt x="1046873" y="51663"/>
                </a:lnTo>
                <a:lnTo>
                  <a:pt x="1023505" y="28282"/>
                </a:lnTo>
                <a:lnTo>
                  <a:pt x="983259" y="7480"/>
                </a:lnTo>
                <a:lnTo>
                  <a:pt x="936929" y="0"/>
                </a:lnTo>
                <a:lnTo>
                  <a:pt x="146583" y="0"/>
                </a:lnTo>
                <a:lnTo>
                  <a:pt x="100253" y="7480"/>
                </a:lnTo>
                <a:lnTo>
                  <a:pt x="60007" y="28282"/>
                </a:lnTo>
                <a:lnTo>
                  <a:pt x="28282" y="60020"/>
                </a:lnTo>
                <a:lnTo>
                  <a:pt x="7467" y="100253"/>
                </a:lnTo>
                <a:lnTo>
                  <a:pt x="0" y="146596"/>
                </a:lnTo>
                <a:lnTo>
                  <a:pt x="0" y="653427"/>
                </a:lnTo>
                <a:lnTo>
                  <a:pt x="7467" y="699757"/>
                </a:lnTo>
                <a:lnTo>
                  <a:pt x="28282" y="739990"/>
                </a:lnTo>
                <a:lnTo>
                  <a:pt x="60007" y="771728"/>
                </a:lnTo>
                <a:lnTo>
                  <a:pt x="100253" y="792530"/>
                </a:lnTo>
                <a:lnTo>
                  <a:pt x="146596" y="800011"/>
                </a:lnTo>
                <a:lnTo>
                  <a:pt x="936929" y="800011"/>
                </a:lnTo>
                <a:lnTo>
                  <a:pt x="983259" y="792530"/>
                </a:lnTo>
                <a:lnTo>
                  <a:pt x="1023505" y="771728"/>
                </a:lnTo>
                <a:lnTo>
                  <a:pt x="1055230" y="739990"/>
                </a:lnTo>
                <a:lnTo>
                  <a:pt x="1076045" y="699757"/>
                </a:lnTo>
                <a:lnTo>
                  <a:pt x="1083513" y="653427"/>
                </a:lnTo>
                <a:lnTo>
                  <a:pt x="1083513" y="423633"/>
                </a:lnTo>
                <a:lnTo>
                  <a:pt x="1124788" y="428383"/>
                </a:lnTo>
                <a:lnTo>
                  <a:pt x="1166660" y="443052"/>
                </a:lnTo>
                <a:lnTo>
                  <a:pt x="1205407" y="467055"/>
                </a:lnTo>
                <a:lnTo>
                  <a:pt x="1239050" y="500075"/>
                </a:lnTo>
                <a:lnTo>
                  <a:pt x="1265555" y="541756"/>
                </a:lnTo>
                <a:lnTo>
                  <a:pt x="1282928" y="591769"/>
                </a:lnTo>
                <a:lnTo>
                  <a:pt x="1289164" y="649744"/>
                </a:lnTo>
                <a:lnTo>
                  <a:pt x="1285278" y="698157"/>
                </a:lnTo>
                <a:lnTo>
                  <a:pt x="1273759" y="744435"/>
                </a:lnTo>
                <a:lnTo>
                  <a:pt x="1255420" y="785088"/>
                </a:lnTo>
                <a:lnTo>
                  <a:pt x="1230820" y="820178"/>
                </a:lnTo>
                <a:lnTo>
                  <a:pt x="1200531" y="848906"/>
                </a:lnTo>
                <a:lnTo>
                  <a:pt x="1165199" y="870432"/>
                </a:lnTo>
                <a:lnTo>
                  <a:pt x="1125423" y="883958"/>
                </a:lnTo>
                <a:lnTo>
                  <a:pt x="1081798" y="888644"/>
                </a:lnTo>
                <a:lnTo>
                  <a:pt x="1044841" y="888644"/>
                </a:lnTo>
                <a:lnTo>
                  <a:pt x="902411" y="862495"/>
                </a:lnTo>
                <a:lnTo>
                  <a:pt x="818273" y="847051"/>
                </a:lnTo>
                <a:lnTo>
                  <a:pt x="815428" y="846531"/>
                </a:lnTo>
                <a:lnTo>
                  <a:pt x="815428" y="862533"/>
                </a:lnTo>
                <a:lnTo>
                  <a:pt x="812596" y="877951"/>
                </a:lnTo>
                <a:lnTo>
                  <a:pt x="815428" y="862533"/>
                </a:lnTo>
                <a:lnTo>
                  <a:pt x="815428" y="846531"/>
                </a:lnTo>
                <a:lnTo>
                  <a:pt x="813689" y="846201"/>
                </a:lnTo>
                <a:lnTo>
                  <a:pt x="808964" y="847445"/>
                </a:lnTo>
                <a:lnTo>
                  <a:pt x="801801" y="853414"/>
                </a:lnTo>
                <a:lnTo>
                  <a:pt x="799731" y="857834"/>
                </a:lnTo>
                <a:lnTo>
                  <a:pt x="799731" y="888644"/>
                </a:lnTo>
                <a:lnTo>
                  <a:pt x="402450" y="888644"/>
                </a:lnTo>
                <a:lnTo>
                  <a:pt x="393776" y="888644"/>
                </a:lnTo>
                <a:lnTo>
                  <a:pt x="386740" y="895680"/>
                </a:lnTo>
                <a:lnTo>
                  <a:pt x="386740" y="913028"/>
                </a:lnTo>
                <a:lnTo>
                  <a:pt x="393776" y="920051"/>
                </a:lnTo>
                <a:lnTo>
                  <a:pt x="402450" y="920051"/>
                </a:lnTo>
                <a:lnTo>
                  <a:pt x="799731" y="920051"/>
                </a:lnTo>
                <a:lnTo>
                  <a:pt x="799731" y="955763"/>
                </a:lnTo>
                <a:lnTo>
                  <a:pt x="801852" y="960234"/>
                </a:lnTo>
                <a:lnTo>
                  <a:pt x="809180" y="966203"/>
                </a:lnTo>
                <a:lnTo>
                  <a:pt x="813993" y="967371"/>
                </a:lnTo>
                <a:lnTo>
                  <a:pt x="818616" y="966419"/>
                </a:lnTo>
                <a:lnTo>
                  <a:pt x="892962" y="951039"/>
                </a:lnTo>
                <a:lnTo>
                  <a:pt x="1042708" y="920051"/>
                </a:lnTo>
                <a:lnTo>
                  <a:pt x="1081798" y="920051"/>
                </a:lnTo>
                <a:lnTo>
                  <a:pt x="1127556" y="915682"/>
                </a:lnTo>
                <a:lnTo>
                  <a:pt x="1169454" y="903058"/>
                </a:lnTo>
                <a:lnTo>
                  <a:pt x="1207096" y="882992"/>
                </a:lnTo>
                <a:lnTo>
                  <a:pt x="1240066" y="856246"/>
                </a:lnTo>
                <a:lnTo>
                  <a:pt x="1267955" y="823620"/>
                </a:lnTo>
                <a:lnTo>
                  <a:pt x="1290358" y="785863"/>
                </a:lnTo>
                <a:lnTo>
                  <a:pt x="1306868" y="743788"/>
                </a:lnTo>
                <a:lnTo>
                  <a:pt x="1317078" y="698157"/>
                </a:lnTo>
                <a:lnTo>
                  <a:pt x="1320571" y="64974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8" name="object 8"/>
          <p:cNvGrpSpPr/>
          <p:nvPr/>
        </p:nvGrpSpPr>
        <p:grpSpPr>
          <a:xfrm>
            <a:off x="2423727" y="7213721"/>
            <a:ext cx="478155" cy="382270"/>
            <a:chOff x="2423727" y="7213721"/>
            <a:chExt cx="478155" cy="382270"/>
          </a:xfrm>
        </p:grpSpPr>
        <p:sp>
          <p:nvSpPr>
            <p:cNvPr id="9" name="object 9"/>
            <p:cNvSpPr/>
            <p:nvPr/>
          </p:nvSpPr>
          <p:spPr>
            <a:xfrm>
              <a:off x="2423727" y="7213721"/>
              <a:ext cx="383540" cy="382270"/>
            </a:xfrm>
            <a:custGeom>
              <a:avLst/>
              <a:gdLst/>
              <a:ahLst/>
              <a:cxnLst/>
              <a:rect l="l" t="t" r="r" b="b"/>
              <a:pathLst>
                <a:path w="383539" h="382270">
                  <a:moveTo>
                    <a:pt x="377320" y="6162"/>
                  </a:moveTo>
                  <a:lnTo>
                    <a:pt x="370402" y="1548"/>
                  </a:lnTo>
                  <a:lnTo>
                    <a:pt x="362524" y="0"/>
                  </a:lnTo>
                  <a:lnTo>
                    <a:pt x="354641" y="1518"/>
                  </a:lnTo>
                  <a:lnTo>
                    <a:pt x="347704" y="6105"/>
                  </a:lnTo>
                  <a:lnTo>
                    <a:pt x="6162" y="346324"/>
                  </a:lnTo>
                  <a:lnTo>
                    <a:pt x="1548" y="353243"/>
                  </a:lnTo>
                  <a:lnTo>
                    <a:pt x="0" y="361121"/>
                  </a:lnTo>
                  <a:lnTo>
                    <a:pt x="1518" y="369004"/>
                  </a:lnTo>
                  <a:lnTo>
                    <a:pt x="6104" y="375941"/>
                  </a:lnTo>
                  <a:lnTo>
                    <a:pt x="13023" y="380554"/>
                  </a:lnTo>
                  <a:lnTo>
                    <a:pt x="20901" y="382103"/>
                  </a:lnTo>
                  <a:lnTo>
                    <a:pt x="28784" y="380585"/>
                  </a:lnTo>
                  <a:lnTo>
                    <a:pt x="35721" y="375998"/>
                  </a:lnTo>
                  <a:lnTo>
                    <a:pt x="377263" y="35778"/>
                  </a:lnTo>
                  <a:lnTo>
                    <a:pt x="381877" y="28859"/>
                  </a:lnTo>
                  <a:lnTo>
                    <a:pt x="383425" y="20982"/>
                  </a:lnTo>
                  <a:lnTo>
                    <a:pt x="381907" y="13099"/>
                  </a:lnTo>
                  <a:lnTo>
                    <a:pt x="377320" y="616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803217" y="7294134"/>
              <a:ext cx="98538" cy="162595"/>
            </a:xfrm>
            <a:prstGeom prst="rect">
              <a:avLst/>
            </a:prstGeom>
          </p:spPr>
        </p:pic>
      </p:grpSp>
      <p:grpSp>
        <p:nvGrpSpPr>
          <p:cNvPr id="11" name="object 11"/>
          <p:cNvGrpSpPr/>
          <p:nvPr/>
        </p:nvGrpSpPr>
        <p:grpSpPr>
          <a:xfrm>
            <a:off x="3108249" y="7213721"/>
            <a:ext cx="478155" cy="382270"/>
            <a:chOff x="3108249" y="7213721"/>
            <a:chExt cx="478155" cy="382270"/>
          </a:xfrm>
        </p:grpSpPr>
        <p:sp>
          <p:nvSpPr>
            <p:cNvPr id="12" name="object 12"/>
            <p:cNvSpPr/>
            <p:nvPr/>
          </p:nvSpPr>
          <p:spPr>
            <a:xfrm>
              <a:off x="3202842" y="7213721"/>
              <a:ext cx="383540" cy="382270"/>
            </a:xfrm>
            <a:custGeom>
              <a:avLst/>
              <a:gdLst/>
              <a:ahLst/>
              <a:cxnLst/>
              <a:rect l="l" t="t" r="r" b="b"/>
              <a:pathLst>
                <a:path w="383539" h="382270">
                  <a:moveTo>
                    <a:pt x="6105" y="6162"/>
                  </a:moveTo>
                  <a:lnTo>
                    <a:pt x="13023" y="1548"/>
                  </a:lnTo>
                  <a:lnTo>
                    <a:pt x="20901" y="0"/>
                  </a:lnTo>
                  <a:lnTo>
                    <a:pt x="28784" y="1518"/>
                  </a:lnTo>
                  <a:lnTo>
                    <a:pt x="35721" y="6105"/>
                  </a:lnTo>
                  <a:lnTo>
                    <a:pt x="377263" y="346324"/>
                  </a:lnTo>
                  <a:lnTo>
                    <a:pt x="381877" y="353243"/>
                  </a:lnTo>
                  <a:lnTo>
                    <a:pt x="383425" y="361121"/>
                  </a:lnTo>
                  <a:lnTo>
                    <a:pt x="381907" y="369004"/>
                  </a:lnTo>
                  <a:lnTo>
                    <a:pt x="377320" y="375941"/>
                  </a:lnTo>
                  <a:lnTo>
                    <a:pt x="370402" y="380554"/>
                  </a:lnTo>
                  <a:lnTo>
                    <a:pt x="362524" y="382103"/>
                  </a:lnTo>
                  <a:lnTo>
                    <a:pt x="354641" y="380585"/>
                  </a:lnTo>
                  <a:lnTo>
                    <a:pt x="347704" y="375998"/>
                  </a:lnTo>
                  <a:lnTo>
                    <a:pt x="6162" y="35778"/>
                  </a:lnTo>
                  <a:lnTo>
                    <a:pt x="1548" y="28859"/>
                  </a:lnTo>
                  <a:lnTo>
                    <a:pt x="0" y="20982"/>
                  </a:lnTo>
                  <a:lnTo>
                    <a:pt x="1518" y="13099"/>
                  </a:lnTo>
                  <a:lnTo>
                    <a:pt x="6105" y="616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108249" y="7294134"/>
              <a:ext cx="98538" cy="162595"/>
            </a:xfrm>
            <a:prstGeom prst="rect">
              <a:avLst/>
            </a:prstGeom>
          </p:spPr>
        </p:pic>
      </p:grpSp>
      <p:sp>
        <p:nvSpPr>
          <p:cNvPr id="14" name="object 14"/>
          <p:cNvSpPr/>
          <p:nvPr/>
        </p:nvSpPr>
        <p:spPr>
          <a:xfrm>
            <a:off x="2990830" y="7323431"/>
            <a:ext cx="41910" cy="449580"/>
          </a:xfrm>
          <a:custGeom>
            <a:avLst/>
            <a:gdLst/>
            <a:ahLst/>
            <a:cxnLst/>
            <a:rect l="l" t="t" r="r" b="b"/>
            <a:pathLst>
              <a:path w="41910" h="449579">
                <a:moveTo>
                  <a:pt x="41883" y="20941"/>
                </a:moveTo>
                <a:lnTo>
                  <a:pt x="40237" y="12790"/>
                </a:lnTo>
                <a:lnTo>
                  <a:pt x="35749" y="6133"/>
                </a:lnTo>
                <a:lnTo>
                  <a:pt x="29093" y="1645"/>
                </a:lnTo>
                <a:lnTo>
                  <a:pt x="20941" y="0"/>
                </a:lnTo>
                <a:lnTo>
                  <a:pt x="12790" y="1645"/>
                </a:lnTo>
                <a:lnTo>
                  <a:pt x="6133" y="6133"/>
                </a:lnTo>
                <a:lnTo>
                  <a:pt x="1645" y="12790"/>
                </a:lnTo>
                <a:lnTo>
                  <a:pt x="0" y="20941"/>
                </a:lnTo>
                <a:lnTo>
                  <a:pt x="41883" y="20941"/>
                </a:lnTo>
                <a:close/>
              </a:path>
              <a:path w="41910" h="449579">
                <a:moveTo>
                  <a:pt x="41883" y="428427"/>
                </a:moveTo>
                <a:lnTo>
                  <a:pt x="41883" y="20941"/>
                </a:lnTo>
                <a:lnTo>
                  <a:pt x="0" y="20941"/>
                </a:lnTo>
                <a:lnTo>
                  <a:pt x="0" y="428427"/>
                </a:lnTo>
                <a:lnTo>
                  <a:pt x="41883" y="428427"/>
                </a:lnTo>
                <a:close/>
              </a:path>
              <a:path w="41910" h="449579">
                <a:moveTo>
                  <a:pt x="41883" y="428427"/>
                </a:moveTo>
                <a:lnTo>
                  <a:pt x="0" y="428427"/>
                </a:lnTo>
                <a:lnTo>
                  <a:pt x="1645" y="436579"/>
                </a:lnTo>
                <a:lnTo>
                  <a:pt x="6133" y="443235"/>
                </a:lnTo>
                <a:lnTo>
                  <a:pt x="12790" y="447723"/>
                </a:lnTo>
                <a:lnTo>
                  <a:pt x="20941" y="449369"/>
                </a:lnTo>
                <a:lnTo>
                  <a:pt x="29093" y="447723"/>
                </a:lnTo>
                <a:lnTo>
                  <a:pt x="35749" y="443235"/>
                </a:lnTo>
                <a:lnTo>
                  <a:pt x="40237" y="436579"/>
                </a:lnTo>
                <a:lnTo>
                  <a:pt x="41883" y="42842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810301" y="7051339"/>
            <a:ext cx="430530" cy="215265"/>
          </a:xfrm>
          <a:custGeom>
            <a:avLst/>
            <a:gdLst/>
            <a:ahLst/>
            <a:cxnLst/>
            <a:rect l="l" t="t" r="r" b="b"/>
            <a:pathLst>
              <a:path w="430530" h="215265">
                <a:moveTo>
                  <a:pt x="430512" y="0"/>
                </a:moveTo>
                <a:lnTo>
                  <a:pt x="388629" y="0"/>
                </a:lnTo>
                <a:lnTo>
                  <a:pt x="382435" y="46089"/>
                </a:lnTo>
                <a:lnTo>
                  <a:pt x="364958" y="87504"/>
                </a:lnTo>
                <a:lnTo>
                  <a:pt x="337849" y="122592"/>
                </a:lnTo>
                <a:lnTo>
                  <a:pt x="302760" y="149702"/>
                </a:lnTo>
                <a:lnTo>
                  <a:pt x="261345" y="167179"/>
                </a:lnTo>
                <a:lnTo>
                  <a:pt x="215256" y="173372"/>
                </a:lnTo>
                <a:lnTo>
                  <a:pt x="169166" y="167179"/>
                </a:lnTo>
                <a:lnTo>
                  <a:pt x="127751" y="149702"/>
                </a:lnTo>
                <a:lnTo>
                  <a:pt x="92663" y="122592"/>
                </a:lnTo>
                <a:lnTo>
                  <a:pt x="65554" y="87504"/>
                </a:lnTo>
                <a:lnTo>
                  <a:pt x="48076" y="46089"/>
                </a:lnTo>
                <a:lnTo>
                  <a:pt x="41883" y="0"/>
                </a:lnTo>
                <a:lnTo>
                  <a:pt x="0" y="0"/>
                </a:lnTo>
                <a:lnTo>
                  <a:pt x="5685" y="49356"/>
                </a:lnTo>
                <a:lnTo>
                  <a:pt x="21878" y="94664"/>
                </a:lnTo>
                <a:lnTo>
                  <a:pt x="47289" y="134631"/>
                </a:lnTo>
                <a:lnTo>
                  <a:pt x="80624" y="167966"/>
                </a:lnTo>
                <a:lnTo>
                  <a:pt x="120592" y="193377"/>
                </a:lnTo>
                <a:lnTo>
                  <a:pt x="165900" y="209571"/>
                </a:lnTo>
                <a:lnTo>
                  <a:pt x="215256" y="215256"/>
                </a:lnTo>
                <a:lnTo>
                  <a:pt x="264612" y="209571"/>
                </a:lnTo>
                <a:lnTo>
                  <a:pt x="309920" y="193377"/>
                </a:lnTo>
                <a:lnTo>
                  <a:pt x="349888" y="167966"/>
                </a:lnTo>
                <a:lnTo>
                  <a:pt x="383223" y="134631"/>
                </a:lnTo>
                <a:lnTo>
                  <a:pt x="408633" y="94664"/>
                </a:lnTo>
                <a:lnTo>
                  <a:pt x="424827" y="49356"/>
                </a:lnTo>
                <a:lnTo>
                  <a:pt x="4305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6" name="object 16"/>
          <p:cNvGrpSpPr/>
          <p:nvPr/>
        </p:nvGrpSpPr>
        <p:grpSpPr>
          <a:xfrm>
            <a:off x="964415" y="6963285"/>
            <a:ext cx="1083945" cy="800100"/>
            <a:chOff x="964415" y="6963285"/>
            <a:chExt cx="1083945" cy="800100"/>
          </a:xfrm>
        </p:grpSpPr>
        <p:sp>
          <p:nvSpPr>
            <p:cNvPr id="17" name="object 17"/>
            <p:cNvSpPr/>
            <p:nvPr/>
          </p:nvSpPr>
          <p:spPr>
            <a:xfrm>
              <a:off x="964415" y="6963285"/>
              <a:ext cx="1083945" cy="800100"/>
            </a:xfrm>
            <a:custGeom>
              <a:avLst/>
              <a:gdLst/>
              <a:ahLst/>
              <a:cxnLst/>
              <a:rect l="l" t="t" r="r" b="b"/>
              <a:pathLst>
                <a:path w="1083945" h="800100">
                  <a:moveTo>
                    <a:pt x="146592" y="0"/>
                  </a:moveTo>
                  <a:lnTo>
                    <a:pt x="100254" y="7473"/>
                  </a:lnTo>
                  <a:lnTo>
                    <a:pt x="60015" y="28283"/>
                  </a:lnTo>
                  <a:lnTo>
                    <a:pt x="28283" y="60016"/>
                  </a:lnTo>
                  <a:lnTo>
                    <a:pt x="7473" y="100257"/>
                  </a:lnTo>
                  <a:lnTo>
                    <a:pt x="0" y="146589"/>
                  </a:lnTo>
                  <a:lnTo>
                    <a:pt x="0" y="653410"/>
                  </a:lnTo>
                  <a:lnTo>
                    <a:pt x="7473" y="699745"/>
                  </a:lnTo>
                  <a:lnTo>
                    <a:pt x="28283" y="739985"/>
                  </a:lnTo>
                  <a:lnTo>
                    <a:pt x="60015" y="771720"/>
                  </a:lnTo>
                  <a:lnTo>
                    <a:pt x="100254" y="792532"/>
                  </a:lnTo>
                  <a:lnTo>
                    <a:pt x="146591" y="800007"/>
                  </a:lnTo>
                  <a:lnTo>
                    <a:pt x="146592" y="763353"/>
                  </a:lnTo>
                  <a:lnTo>
                    <a:pt x="103796" y="754713"/>
                  </a:lnTo>
                  <a:lnTo>
                    <a:pt x="68849" y="731151"/>
                  </a:lnTo>
                  <a:lnTo>
                    <a:pt x="45287" y="696204"/>
                  </a:lnTo>
                  <a:lnTo>
                    <a:pt x="36648" y="653410"/>
                  </a:lnTo>
                  <a:lnTo>
                    <a:pt x="36647" y="146589"/>
                  </a:lnTo>
                  <a:lnTo>
                    <a:pt x="45287" y="103793"/>
                  </a:lnTo>
                  <a:lnTo>
                    <a:pt x="68849" y="68846"/>
                  </a:lnTo>
                  <a:lnTo>
                    <a:pt x="103796" y="45284"/>
                  </a:lnTo>
                  <a:lnTo>
                    <a:pt x="146592" y="36644"/>
                  </a:lnTo>
                  <a:lnTo>
                    <a:pt x="146592" y="0"/>
                  </a:lnTo>
                  <a:close/>
                </a:path>
                <a:path w="1083945" h="800100">
                  <a:moveTo>
                    <a:pt x="936929" y="763353"/>
                  </a:moveTo>
                  <a:lnTo>
                    <a:pt x="146592" y="763353"/>
                  </a:lnTo>
                  <a:lnTo>
                    <a:pt x="146591" y="800007"/>
                  </a:lnTo>
                  <a:lnTo>
                    <a:pt x="936929" y="800007"/>
                  </a:lnTo>
                  <a:lnTo>
                    <a:pt x="936929" y="763353"/>
                  </a:lnTo>
                  <a:close/>
                </a:path>
                <a:path w="1083945" h="800100">
                  <a:moveTo>
                    <a:pt x="936929" y="0"/>
                  </a:moveTo>
                  <a:lnTo>
                    <a:pt x="936929" y="36644"/>
                  </a:lnTo>
                  <a:lnTo>
                    <a:pt x="979724" y="45284"/>
                  </a:lnTo>
                  <a:lnTo>
                    <a:pt x="1014671" y="68846"/>
                  </a:lnTo>
                  <a:lnTo>
                    <a:pt x="1038233" y="103793"/>
                  </a:lnTo>
                  <a:lnTo>
                    <a:pt x="1046873" y="146589"/>
                  </a:lnTo>
                  <a:lnTo>
                    <a:pt x="1046873" y="653410"/>
                  </a:lnTo>
                  <a:lnTo>
                    <a:pt x="1038233" y="696204"/>
                  </a:lnTo>
                  <a:lnTo>
                    <a:pt x="1014671" y="731151"/>
                  </a:lnTo>
                  <a:lnTo>
                    <a:pt x="979724" y="754713"/>
                  </a:lnTo>
                  <a:lnTo>
                    <a:pt x="936929" y="763353"/>
                  </a:lnTo>
                  <a:lnTo>
                    <a:pt x="936929" y="800007"/>
                  </a:lnTo>
                  <a:lnTo>
                    <a:pt x="983264" y="792532"/>
                  </a:lnTo>
                  <a:lnTo>
                    <a:pt x="1023505" y="771720"/>
                  </a:lnTo>
                  <a:lnTo>
                    <a:pt x="1055238" y="739985"/>
                  </a:lnTo>
                  <a:lnTo>
                    <a:pt x="1076048" y="699745"/>
                  </a:lnTo>
                  <a:lnTo>
                    <a:pt x="1083522" y="653410"/>
                  </a:lnTo>
                  <a:lnTo>
                    <a:pt x="1083521" y="146589"/>
                  </a:lnTo>
                  <a:lnTo>
                    <a:pt x="1076048" y="100257"/>
                  </a:lnTo>
                  <a:lnTo>
                    <a:pt x="1055238" y="60016"/>
                  </a:lnTo>
                  <a:lnTo>
                    <a:pt x="1023505" y="28283"/>
                  </a:lnTo>
                  <a:lnTo>
                    <a:pt x="983264" y="7473"/>
                  </a:lnTo>
                  <a:lnTo>
                    <a:pt x="936929" y="0"/>
                  </a:lnTo>
                  <a:close/>
                </a:path>
                <a:path w="1083945" h="800100">
                  <a:moveTo>
                    <a:pt x="936929" y="0"/>
                  </a:moveTo>
                  <a:lnTo>
                    <a:pt x="146592" y="0"/>
                  </a:lnTo>
                  <a:lnTo>
                    <a:pt x="146592" y="36644"/>
                  </a:lnTo>
                  <a:lnTo>
                    <a:pt x="936929" y="36644"/>
                  </a:lnTo>
                  <a:lnTo>
                    <a:pt x="93692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75286" y="7081437"/>
              <a:ext cx="145528" cy="138271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8936" y="7081437"/>
              <a:ext cx="145528" cy="138271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775286" y="7513328"/>
              <a:ext cx="145528" cy="138271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88936" y="7513328"/>
              <a:ext cx="145528" cy="138271"/>
            </a:xfrm>
            <a:prstGeom prst="rect">
              <a:avLst/>
            </a:prstGeom>
          </p:spPr>
        </p:pic>
      </p:grpSp>
      <p:sp>
        <p:nvSpPr>
          <p:cNvPr id="22" name="object 22"/>
          <p:cNvSpPr/>
          <p:nvPr/>
        </p:nvSpPr>
        <p:spPr>
          <a:xfrm>
            <a:off x="3928770" y="6962908"/>
            <a:ext cx="1083945" cy="800100"/>
          </a:xfrm>
          <a:custGeom>
            <a:avLst/>
            <a:gdLst/>
            <a:ahLst/>
            <a:cxnLst/>
            <a:rect l="l" t="t" r="r" b="b"/>
            <a:pathLst>
              <a:path w="1083945" h="800100">
                <a:moveTo>
                  <a:pt x="946543" y="216852"/>
                </a:moveTo>
                <a:lnTo>
                  <a:pt x="939965" y="184251"/>
                </a:lnTo>
                <a:lnTo>
                  <a:pt x="922007" y="157632"/>
                </a:lnTo>
                <a:lnTo>
                  <a:pt x="909891" y="149466"/>
                </a:lnTo>
                <a:lnTo>
                  <a:pt x="909891" y="216852"/>
                </a:lnTo>
                <a:lnTo>
                  <a:pt x="909891" y="593813"/>
                </a:lnTo>
                <a:lnTo>
                  <a:pt x="906195" y="612152"/>
                </a:lnTo>
                <a:lnTo>
                  <a:pt x="896086" y="627126"/>
                </a:lnTo>
                <a:lnTo>
                  <a:pt x="881113" y="637222"/>
                </a:lnTo>
                <a:lnTo>
                  <a:pt x="862774" y="640930"/>
                </a:lnTo>
                <a:lnTo>
                  <a:pt x="213575" y="640930"/>
                </a:lnTo>
                <a:lnTo>
                  <a:pt x="195237" y="637222"/>
                </a:lnTo>
                <a:lnTo>
                  <a:pt x="180263" y="627126"/>
                </a:lnTo>
                <a:lnTo>
                  <a:pt x="170167" y="612152"/>
                </a:lnTo>
                <a:lnTo>
                  <a:pt x="166458" y="593813"/>
                </a:lnTo>
                <a:lnTo>
                  <a:pt x="166458" y="216852"/>
                </a:lnTo>
                <a:lnTo>
                  <a:pt x="170167" y="198513"/>
                </a:lnTo>
                <a:lnTo>
                  <a:pt x="180263" y="183540"/>
                </a:lnTo>
                <a:lnTo>
                  <a:pt x="195237" y="173443"/>
                </a:lnTo>
                <a:lnTo>
                  <a:pt x="213575" y="169735"/>
                </a:lnTo>
                <a:lnTo>
                  <a:pt x="862774" y="169735"/>
                </a:lnTo>
                <a:lnTo>
                  <a:pt x="881113" y="173443"/>
                </a:lnTo>
                <a:lnTo>
                  <a:pt x="896086" y="183540"/>
                </a:lnTo>
                <a:lnTo>
                  <a:pt x="906195" y="198513"/>
                </a:lnTo>
                <a:lnTo>
                  <a:pt x="909891" y="216852"/>
                </a:lnTo>
                <a:lnTo>
                  <a:pt x="909891" y="149466"/>
                </a:lnTo>
                <a:lnTo>
                  <a:pt x="895388" y="139674"/>
                </a:lnTo>
                <a:lnTo>
                  <a:pt x="862774" y="133096"/>
                </a:lnTo>
                <a:lnTo>
                  <a:pt x="213575" y="133096"/>
                </a:lnTo>
                <a:lnTo>
                  <a:pt x="180975" y="139674"/>
                </a:lnTo>
                <a:lnTo>
                  <a:pt x="154343" y="157632"/>
                </a:lnTo>
                <a:lnTo>
                  <a:pt x="136398" y="184251"/>
                </a:lnTo>
                <a:lnTo>
                  <a:pt x="129806" y="216852"/>
                </a:lnTo>
                <a:lnTo>
                  <a:pt x="129806" y="593813"/>
                </a:lnTo>
                <a:lnTo>
                  <a:pt x="136398" y="626414"/>
                </a:lnTo>
                <a:lnTo>
                  <a:pt x="154343" y="653046"/>
                </a:lnTo>
                <a:lnTo>
                  <a:pt x="180975" y="670991"/>
                </a:lnTo>
                <a:lnTo>
                  <a:pt x="213575" y="677583"/>
                </a:lnTo>
                <a:lnTo>
                  <a:pt x="862774" y="677583"/>
                </a:lnTo>
                <a:lnTo>
                  <a:pt x="895388" y="670991"/>
                </a:lnTo>
                <a:lnTo>
                  <a:pt x="922007" y="653046"/>
                </a:lnTo>
                <a:lnTo>
                  <a:pt x="939965" y="626414"/>
                </a:lnTo>
                <a:lnTo>
                  <a:pt x="946543" y="593813"/>
                </a:lnTo>
                <a:lnTo>
                  <a:pt x="946543" y="216852"/>
                </a:lnTo>
                <a:close/>
              </a:path>
              <a:path w="1083945" h="800100">
                <a:moveTo>
                  <a:pt x="1083525" y="146583"/>
                </a:moveTo>
                <a:lnTo>
                  <a:pt x="1076045" y="100253"/>
                </a:lnTo>
                <a:lnTo>
                  <a:pt x="1055243" y="60007"/>
                </a:lnTo>
                <a:lnTo>
                  <a:pt x="1046873" y="51650"/>
                </a:lnTo>
                <a:lnTo>
                  <a:pt x="1046873" y="146583"/>
                </a:lnTo>
                <a:lnTo>
                  <a:pt x="1046873" y="653402"/>
                </a:lnTo>
                <a:lnTo>
                  <a:pt x="1038237" y="696201"/>
                </a:lnTo>
                <a:lnTo>
                  <a:pt x="1014679" y="731151"/>
                </a:lnTo>
                <a:lnTo>
                  <a:pt x="979728" y="754710"/>
                </a:lnTo>
                <a:lnTo>
                  <a:pt x="936929" y="763346"/>
                </a:lnTo>
                <a:lnTo>
                  <a:pt x="146596" y="763346"/>
                </a:lnTo>
                <a:lnTo>
                  <a:pt x="103797" y="754710"/>
                </a:lnTo>
                <a:lnTo>
                  <a:pt x="68859" y="731151"/>
                </a:lnTo>
                <a:lnTo>
                  <a:pt x="45288" y="696201"/>
                </a:lnTo>
                <a:lnTo>
                  <a:pt x="36652" y="653402"/>
                </a:lnTo>
                <a:lnTo>
                  <a:pt x="36652" y="146583"/>
                </a:lnTo>
                <a:lnTo>
                  <a:pt x="45288" y="103784"/>
                </a:lnTo>
                <a:lnTo>
                  <a:pt x="68859" y="68846"/>
                </a:lnTo>
                <a:lnTo>
                  <a:pt x="103797" y="45275"/>
                </a:lnTo>
                <a:lnTo>
                  <a:pt x="146596" y="36639"/>
                </a:lnTo>
                <a:lnTo>
                  <a:pt x="936929" y="36639"/>
                </a:lnTo>
                <a:lnTo>
                  <a:pt x="979728" y="45275"/>
                </a:lnTo>
                <a:lnTo>
                  <a:pt x="1014679" y="68846"/>
                </a:lnTo>
                <a:lnTo>
                  <a:pt x="1038237" y="103784"/>
                </a:lnTo>
                <a:lnTo>
                  <a:pt x="1046873" y="146583"/>
                </a:lnTo>
                <a:lnTo>
                  <a:pt x="1046873" y="51650"/>
                </a:lnTo>
                <a:lnTo>
                  <a:pt x="1023505" y="28282"/>
                </a:lnTo>
                <a:lnTo>
                  <a:pt x="983259" y="7467"/>
                </a:lnTo>
                <a:lnTo>
                  <a:pt x="936929" y="0"/>
                </a:lnTo>
                <a:lnTo>
                  <a:pt x="146596" y="0"/>
                </a:lnTo>
                <a:lnTo>
                  <a:pt x="100266" y="7467"/>
                </a:lnTo>
                <a:lnTo>
                  <a:pt x="60020" y="28282"/>
                </a:lnTo>
                <a:lnTo>
                  <a:pt x="28282" y="60007"/>
                </a:lnTo>
                <a:lnTo>
                  <a:pt x="7480" y="100253"/>
                </a:lnTo>
                <a:lnTo>
                  <a:pt x="0" y="146583"/>
                </a:lnTo>
                <a:lnTo>
                  <a:pt x="0" y="653402"/>
                </a:lnTo>
                <a:lnTo>
                  <a:pt x="7480" y="699731"/>
                </a:lnTo>
                <a:lnTo>
                  <a:pt x="28282" y="739978"/>
                </a:lnTo>
                <a:lnTo>
                  <a:pt x="60020" y="771702"/>
                </a:lnTo>
                <a:lnTo>
                  <a:pt x="100266" y="792518"/>
                </a:lnTo>
                <a:lnTo>
                  <a:pt x="146596" y="799998"/>
                </a:lnTo>
                <a:lnTo>
                  <a:pt x="936929" y="799998"/>
                </a:lnTo>
                <a:lnTo>
                  <a:pt x="983259" y="792518"/>
                </a:lnTo>
                <a:lnTo>
                  <a:pt x="1023505" y="771702"/>
                </a:lnTo>
                <a:lnTo>
                  <a:pt x="1055243" y="739978"/>
                </a:lnTo>
                <a:lnTo>
                  <a:pt x="1076045" y="699731"/>
                </a:lnTo>
                <a:lnTo>
                  <a:pt x="1083525" y="653402"/>
                </a:lnTo>
                <a:lnTo>
                  <a:pt x="1083525" y="14658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4" name="object 24"/>
          <p:cNvGrpSpPr/>
          <p:nvPr/>
        </p:nvGrpSpPr>
        <p:grpSpPr>
          <a:xfrm>
            <a:off x="7713671" y="2974276"/>
            <a:ext cx="11013440" cy="8218805"/>
            <a:chOff x="7713671" y="2974276"/>
            <a:chExt cx="11013440" cy="8218805"/>
          </a:xfrm>
        </p:grpSpPr>
        <p:pic>
          <p:nvPicPr>
            <p:cNvPr id="25" name="object 2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730319" y="2974276"/>
              <a:ext cx="6996356" cy="6378201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713671" y="5159470"/>
              <a:ext cx="6212857" cy="6033295"/>
            </a:xfrm>
            <a:prstGeom prst="rect">
              <a:avLst/>
            </a:prstGeom>
          </p:spPr>
        </p:pic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437D5687-460B-BF41-F585-377264CAF4A6}"/>
              </a:ext>
            </a:extLst>
          </p:cNvPr>
          <p:cNvSpPr txBox="1"/>
          <p:nvPr/>
        </p:nvSpPr>
        <p:spPr>
          <a:xfrm>
            <a:off x="831850" y="813384"/>
            <a:ext cx="10439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75000"/>
                  </a:schemeClr>
                </a:solidFill>
                <a:latin typeface="Geologica" pitchFamily="2" charset="0"/>
              </a:rPr>
              <a:t>Products: Equipment –</a:t>
            </a:r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 </a:t>
            </a:r>
            <a:endParaRPr lang="ru-RU" sz="4800" dirty="0">
              <a:solidFill>
                <a:schemeClr val="tx1"/>
              </a:solidFill>
              <a:latin typeface="Geologica" pitchFamily="2" charset="0"/>
            </a:endParaRPr>
          </a:p>
          <a:p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3-in-1 Video Systems</a:t>
            </a:r>
            <a:endParaRPr lang="ru-RU" sz="4800" dirty="0">
              <a:solidFill>
                <a:schemeClr val="tx1"/>
              </a:solidFill>
              <a:latin typeface="Geologica" pitchFamily="2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E678A6A-C8BF-A130-C3A6-83A6CF3C0E7E}"/>
              </a:ext>
            </a:extLst>
          </p:cNvPr>
          <p:cNvSpPr txBox="1"/>
          <p:nvPr/>
        </p:nvSpPr>
        <p:spPr>
          <a:xfrm>
            <a:off x="831850" y="5241359"/>
            <a:ext cx="26903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3-in-1 Monoblock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1E3C8DC-5445-05B8-ED39-DEA499503C01}"/>
              </a:ext>
            </a:extLst>
          </p:cNvPr>
          <p:cNvSpPr txBox="1"/>
          <p:nvPr/>
        </p:nvSpPr>
        <p:spPr>
          <a:xfrm>
            <a:off x="831850" y="8000601"/>
            <a:ext cx="430149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A Video Camera Integrated </a:t>
            </a:r>
          </a:p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With an LED Light Source </a:t>
            </a:r>
          </a:p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and a 24” or 27” Monitor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9863734-B6FD-F615-25BF-E4028F2A6B13}"/>
              </a:ext>
            </a:extLst>
          </p:cNvPr>
          <p:cNvSpPr txBox="1"/>
          <p:nvPr/>
        </p:nvSpPr>
        <p:spPr>
          <a:xfrm>
            <a:off x="3788162" y="4045095"/>
            <a:ext cx="375069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thin" pitchFamily="2" charset="0"/>
              </a:rPr>
              <a:t>A video system </a:t>
            </a:r>
          </a:p>
          <a:p>
            <a:r>
              <a:rPr lang="en-US" sz="2400" dirty="0">
                <a:solidFill>
                  <a:schemeClr val="tx1"/>
                </a:solidFill>
                <a:latin typeface="Onest thin" pitchFamily="2" charset="0"/>
              </a:rPr>
              <a:t>consisting of a monitor, </a:t>
            </a:r>
          </a:p>
          <a:p>
            <a:r>
              <a:rPr lang="en-US" sz="2400" dirty="0">
                <a:solidFill>
                  <a:schemeClr val="tx1"/>
                </a:solidFill>
                <a:latin typeface="Onest thin" pitchFamily="2" charset="0"/>
              </a:rPr>
              <a:t>video camera, </a:t>
            </a:r>
          </a:p>
          <a:p>
            <a:r>
              <a:rPr lang="en-US" sz="2400" dirty="0">
                <a:solidFill>
                  <a:schemeClr val="tx1"/>
                </a:solidFill>
                <a:latin typeface="Onest thin" pitchFamily="2" charset="0"/>
              </a:rPr>
              <a:t>and light source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1A68F81-8B4F-4A80-43C2-411E34E3B463}"/>
              </a:ext>
            </a:extLst>
          </p:cNvPr>
          <p:cNvSpPr txBox="1"/>
          <p:nvPr/>
        </p:nvSpPr>
        <p:spPr>
          <a:xfrm>
            <a:off x="11730318" y="1082675"/>
            <a:ext cx="677993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This 3-in-1 solution reduces the cost of equipping </a:t>
            </a:r>
          </a:p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a surgical theater, helping clinics operate more </a:t>
            </a:r>
          </a:p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efficiently with limited funding.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/>
          <p:nvPr/>
        </p:nvSpPr>
        <p:spPr>
          <a:xfrm>
            <a:off x="1068051" y="5261169"/>
            <a:ext cx="188595" cy="31750"/>
          </a:xfrm>
          <a:custGeom>
            <a:avLst/>
            <a:gdLst/>
            <a:ahLst/>
            <a:cxnLst/>
            <a:rect l="l" t="t" r="r" b="b"/>
            <a:pathLst>
              <a:path w="188594" h="31750">
                <a:moveTo>
                  <a:pt x="15706" y="0"/>
                </a:moveTo>
                <a:lnTo>
                  <a:pt x="7031" y="0"/>
                </a:lnTo>
                <a:lnTo>
                  <a:pt x="0" y="7031"/>
                </a:lnTo>
                <a:lnTo>
                  <a:pt x="0" y="24380"/>
                </a:lnTo>
                <a:lnTo>
                  <a:pt x="7031" y="31412"/>
                </a:lnTo>
                <a:lnTo>
                  <a:pt x="15706" y="31412"/>
                </a:lnTo>
                <a:lnTo>
                  <a:pt x="15706" y="0"/>
                </a:lnTo>
                <a:close/>
              </a:path>
              <a:path w="188594" h="31750">
                <a:moveTo>
                  <a:pt x="172769" y="0"/>
                </a:moveTo>
                <a:lnTo>
                  <a:pt x="15706" y="0"/>
                </a:lnTo>
                <a:lnTo>
                  <a:pt x="15706" y="31412"/>
                </a:lnTo>
                <a:lnTo>
                  <a:pt x="172769" y="31412"/>
                </a:lnTo>
                <a:lnTo>
                  <a:pt x="172769" y="0"/>
                </a:lnTo>
                <a:close/>
              </a:path>
              <a:path w="188594" h="31750">
                <a:moveTo>
                  <a:pt x="181443" y="0"/>
                </a:moveTo>
                <a:lnTo>
                  <a:pt x="172769" y="0"/>
                </a:lnTo>
                <a:lnTo>
                  <a:pt x="172769" y="31412"/>
                </a:lnTo>
                <a:lnTo>
                  <a:pt x="181443" y="31412"/>
                </a:lnTo>
                <a:lnTo>
                  <a:pt x="188475" y="24380"/>
                </a:lnTo>
                <a:lnTo>
                  <a:pt x="188475" y="7031"/>
                </a:lnTo>
                <a:lnTo>
                  <a:pt x="18144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8" name="object 8"/>
          <p:cNvGrpSpPr/>
          <p:nvPr/>
        </p:nvGrpSpPr>
        <p:grpSpPr>
          <a:xfrm>
            <a:off x="933003" y="4439267"/>
            <a:ext cx="1083945" cy="853440"/>
            <a:chOff x="933003" y="4439267"/>
            <a:chExt cx="1083945" cy="853440"/>
          </a:xfrm>
        </p:grpSpPr>
        <p:sp>
          <p:nvSpPr>
            <p:cNvPr id="9" name="object 9"/>
            <p:cNvSpPr/>
            <p:nvPr/>
          </p:nvSpPr>
          <p:spPr>
            <a:xfrm>
              <a:off x="932992" y="4439278"/>
              <a:ext cx="1083945" cy="853440"/>
            </a:xfrm>
            <a:custGeom>
              <a:avLst/>
              <a:gdLst/>
              <a:ahLst/>
              <a:cxnLst/>
              <a:rect l="l" t="t" r="r" b="b"/>
              <a:pathLst>
                <a:path w="1083945" h="853439">
                  <a:moveTo>
                    <a:pt x="389115" y="220472"/>
                  </a:moveTo>
                  <a:lnTo>
                    <a:pt x="382536" y="187871"/>
                  </a:lnTo>
                  <a:lnTo>
                    <a:pt x="364591" y="161251"/>
                  </a:lnTo>
                  <a:lnTo>
                    <a:pt x="352475" y="153085"/>
                  </a:lnTo>
                  <a:lnTo>
                    <a:pt x="352475" y="220472"/>
                  </a:lnTo>
                  <a:lnTo>
                    <a:pt x="352475" y="593813"/>
                  </a:lnTo>
                  <a:lnTo>
                    <a:pt x="348767" y="612152"/>
                  </a:lnTo>
                  <a:lnTo>
                    <a:pt x="338670" y="627138"/>
                  </a:lnTo>
                  <a:lnTo>
                    <a:pt x="323697" y="637235"/>
                  </a:lnTo>
                  <a:lnTo>
                    <a:pt x="305358" y="640930"/>
                  </a:lnTo>
                  <a:lnTo>
                    <a:pt x="234530" y="640930"/>
                  </a:lnTo>
                  <a:lnTo>
                    <a:pt x="216179" y="637235"/>
                  </a:lnTo>
                  <a:lnTo>
                    <a:pt x="201206" y="627138"/>
                  </a:lnTo>
                  <a:lnTo>
                    <a:pt x="191109" y="612152"/>
                  </a:lnTo>
                  <a:lnTo>
                    <a:pt x="187401" y="593813"/>
                  </a:lnTo>
                  <a:lnTo>
                    <a:pt x="187401" y="220472"/>
                  </a:lnTo>
                  <a:lnTo>
                    <a:pt x="191109" y="202133"/>
                  </a:lnTo>
                  <a:lnTo>
                    <a:pt x="201206" y="187159"/>
                  </a:lnTo>
                  <a:lnTo>
                    <a:pt x="216179" y="177063"/>
                  </a:lnTo>
                  <a:lnTo>
                    <a:pt x="234530" y="173355"/>
                  </a:lnTo>
                  <a:lnTo>
                    <a:pt x="305358" y="173355"/>
                  </a:lnTo>
                  <a:lnTo>
                    <a:pt x="323697" y="177063"/>
                  </a:lnTo>
                  <a:lnTo>
                    <a:pt x="338670" y="187159"/>
                  </a:lnTo>
                  <a:lnTo>
                    <a:pt x="348767" y="202133"/>
                  </a:lnTo>
                  <a:lnTo>
                    <a:pt x="352475" y="220472"/>
                  </a:lnTo>
                  <a:lnTo>
                    <a:pt x="352475" y="153085"/>
                  </a:lnTo>
                  <a:lnTo>
                    <a:pt x="337959" y="143294"/>
                  </a:lnTo>
                  <a:lnTo>
                    <a:pt x="305358" y="136715"/>
                  </a:lnTo>
                  <a:lnTo>
                    <a:pt x="234530" y="136715"/>
                  </a:lnTo>
                  <a:lnTo>
                    <a:pt x="201917" y="143294"/>
                  </a:lnTo>
                  <a:lnTo>
                    <a:pt x="175298" y="161251"/>
                  </a:lnTo>
                  <a:lnTo>
                    <a:pt x="157340" y="187871"/>
                  </a:lnTo>
                  <a:lnTo>
                    <a:pt x="150761" y="220472"/>
                  </a:lnTo>
                  <a:lnTo>
                    <a:pt x="150761" y="593813"/>
                  </a:lnTo>
                  <a:lnTo>
                    <a:pt x="157340" y="626414"/>
                  </a:lnTo>
                  <a:lnTo>
                    <a:pt x="175298" y="653046"/>
                  </a:lnTo>
                  <a:lnTo>
                    <a:pt x="201917" y="670991"/>
                  </a:lnTo>
                  <a:lnTo>
                    <a:pt x="234530" y="677583"/>
                  </a:lnTo>
                  <a:lnTo>
                    <a:pt x="305358" y="677583"/>
                  </a:lnTo>
                  <a:lnTo>
                    <a:pt x="337959" y="670991"/>
                  </a:lnTo>
                  <a:lnTo>
                    <a:pt x="364591" y="653046"/>
                  </a:lnTo>
                  <a:lnTo>
                    <a:pt x="382536" y="626414"/>
                  </a:lnTo>
                  <a:lnTo>
                    <a:pt x="389115" y="593813"/>
                  </a:lnTo>
                  <a:lnTo>
                    <a:pt x="389115" y="220472"/>
                  </a:lnTo>
                  <a:close/>
                </a:path>
                <a:path w="1083945" h="853439">
                  <a:moveTo>
                    <a:pt x="662089" y="220472"/>
                  </a:moveTo>
                  <a:lnTo>
                    <a:pt x="655510" y="187871"/>
                  </a:lnTo>
                  <a:lnTo>
                    <a:pt x="637552" y="161251"/>
                  </a:lnTo>
                  <a:lnTo>
                    <a:pt x="610933" y="143294"/>
                  </a:lnTo>
                  <a:lnTo>
                    <a:pt x="578332" y="136715"/>
                  </a:lnTo>
                  <a:lnTo>
                    <a:pt x="578319" y="173355"/>
                  </a:lnTo>
                  <a:lnTo>
                    <a:pt x="596658" y="177063"/>
                  </a:lnTo>
                  <a:lnTo>
                    <a:pt x="611632" y="187159"/>
                  </a:lnTo>
                  <a:lnTo>
                    <a:pt x="621741" y="202133"/>
                  </a:lnTo>
                  <a:lnTo>
                    <a:pt x="625436" y="220472"/>
                  </a:lnTo>
                  <a:lnTo>
                    <a:pt x="625436" y="593813"/>
                  </a:lnTo>
                  <a:lnTo>
                    <a:pt x="621741" y="612152"/>
                  </a:lnTo>
                  <a:lnTo>
                    <a:pt x="611632" y="627138"/>
                  </a:lnTo>
                  <a:lnTo>
                    <a:pt x="596658" y="637235"/>
                  </a:lnTo>
                  <a:lnTo>
                    <a:pt x="578319" y="640930"/>
                  </a:lnTo>
                  <a:lnTo>
                    <a:pt x="507492" y="640930"/>
                  </a:lnTo>
                  <a:lnTo>
                    <a:pt x="489153" y="637235"/>
                  </a:lnTo>
                  <a:lnTo>
                    <a:pt x="474167" y="627138"/>
                  </a:lnTo>
                  <a:lnTo>
                    <a:pt x="464070" y="612152"/>
                  </a:lnTo>
                  <a:lnTo>
                    <a:pt x="460375" y="593813"/>
                  </a:lnTo>
                  <a:lnTo>
                    <a:pt x="460375" y="220472"/>
                  </a:lnTo>
                  <a:lnTo>
                    <a:pt x="464070" y="202133"/>
                  </a:lnTo>
                  <a:lnTo>
                    <a:pt x="474167" y="187159"/>
                  </a:lnTo>
                  <a:lnTo>
                    <a:pt x="489153" y="177063"/>
                  </a:lnTo>
                  <a:lnTo>
                    <a:pt x="507492" y="173355"/>
                  </a:lnTo>
                  <a:lnTo>
                    <a:pt x="578319" y="173355"/>
                  </a:lnTo>
                  <a:lnTo>
                    <a:pt x="578319" y="136715"/>
                  </a:lnTo>
                  <a:lnTo>
                    <a:pt x="507492" y="136715"/>
                  </a:lnTo>
                  <a:lnTo>
                    <a:pt x="474891" y="143294"/>
                  </a:lnTo>
                  <a:lnTo>
                    <a:pt x="448259" y="161251"/>
                  </a:lnTo>
                  <a:lnTo>
                    <a:pt x="430301" y="187871"/>
                  </a:lnTo>
                  <a:lnTo>
                    <a:pt x="423722" y="220472"/>
                  </a:lnTo>
                  <a:lnTo>
                    <a:pt x="423722" y="593813"/>
                  </a:lnTo>
                  <a:lnTo>
                    <a:pt x="430301" y="626414"/>
                  </a:lnTo>
                  <a:lnTo>
                    <a:pt x="448259" y="653046"/>
                  </a:lnTo>
                  <a:lnTo>
                    <a:pt x="474891" y="670991"/>
                  </a:lnTo>
                  <a:lnTo>
                    <a:pt x="507492" y="677583"/>
                  </a:lnTo>
                  <a:lnTo>
                    <a:pt x="578319" y="677583"/>
                  </a:lnTo>
                  <a:lnTo>
                    <a:pt x="610933" y="670991"/>
                  </a:lnTo>
                  <a:lnTo>
                    <a:pt x="637552" y="653046"/>
                  </a:lnTo>
                  <a:lnTo>
                    <a:pt x="655510" y="626414"/>
                  </a:lnTo>
                  <a:lnTo>
                    <a:pt x="662089" y="593813"/>
                  </a:lnTo>
                  <a:lnTo>
                    <a:pt x="662089" y="220472"/>
                  </a:lnTo>
                  <a:close/>
                </a:path>
                <a:path w="1083945" h="853439">
                  <a:moveTo>
                    <a:pt x="951776" y="828929"/>
                  </a:moveTo>
                  <a:lnTo>
                    <a:pt x="944753" y="821893"/>
                  </a:lnTo>
                  <a:lnTo>
                    <a:pt x="936078" y="821893"/>
                  </a:lnTo>
                  <a:lnTo>
                    <a:pt x="779005" y="821893"/>
                  </a:lnTo>
                  <a:lnTo>
                    <a:pt x="770331" y="821893"/>
                  </a:lnTo>
                  <a:lnTo>
                    <a:pt x="763308" y="828929"/>
                  </a:lnTo>
                  <a:lnTo>
                    <a:pt x="763308" y="846277"/>
                  </a:lnTo>
                  <a:lnTo>
                    <a:pt x="770331" y="853313"/>
                  </a:lnTo>
                  <a:lnTo>
                    <a:pt x="779005" y="853313"/>
                  </a:lnTo>
                  <a:lnTo>
                    <a:pt x="936078" y="853313"/>
                  </a:lnTo>
                  <a:lnTo>
                    <a:pt x="944753" y="853313"/>
                  </a:lnTo>
                  <a:lnTo>
                    <a:pt x="951776" y="846277"/>
                  </a:lnTo>
                  <a:lnTo>
                    <a:pt x="951776" y="828929"/>
                  </a:lnTo>
                  <a:close/>
                </a:path>
                <a:path w="1083945" h="853439">
                  <a:moveTo>
                    <a:pt x="1083525" y="146583"/>
                  </a:moveTo>
                  <a:lnTo>
                    <a:pt x="1076058" y="100253"/>
                  </a:lnTo>
                  <a:lnTo>
                    <a:pt x="1055243" y="60007"/>
                  </a:lnTo>
                  <a:lnTo>
                    <a:pt x="1046873" y="51650"/>
                  </a:lnTo>
                  <a:lnTo>
                    <a:pt x="1046873" y="146583"/>
                  </a:lnTo>
                  <a:lnTo>
                    <a:pt x="1046873" y="653402"/>
                  </a:lnTo>
                  <a:lnTo>
                    <a:pt x="1038237" y="696201"/>
                  </a:lnTo>
                  <a:lnTo>
                    <a:pt x="1014679" y="731151"/>
                  </a:lnTo>
                  <a:lnTo>
                    <a:pt x="979728" y="754710"/>
                  </a:lnTo>
                  <a:lnTo>
                    <a:pt x="936929" y="763346"/>
                  </a:lnTo>
                  <a:lnTo>
                    <a:pt x="146596" y="763346"/>
                  </a:lnTo>
                  <a:lnTo>
                    <a:pt x="103797" y="754710"/>
                  </a:lnTo>
                  <a:lnTo>
                    <a:pt x="68859" y="731151"/>
                  </a:lnTo>
                  <a:lnTo>
                    <a:pt x="45288" y="696201"/>
                  </a:lnTo>
                  <a:lnTo>
                    <a:pt x="36652" y="653402"/>
                  </a:lnTo>
                  <a:lnTo>
                    <a:pt x="36652" y="146583"/>
                  </a:lnTo>
                  <a:lnTo>
                    <a:pt x="45288" y="103784"/>
                  </a:lnTo>
                  <a:lnTo>
                    <a:pt x="68859" y="68846"/>
                  </a:lnTo>
                  <a:lnTo>
                    <a:pt x="103797" y="45275"/>
                  </a:lnTo>
                  <a:lnTo>
                    <a:pt x="146596" y="36639"/>
                  </a:lnTo>
                  <a:lnTo>
                    <a:pt x="936929" y="36639"/>
                  </a:lnTo>
                  <a:lnTo>
                    <a:pt x="979728" y="45275"/>
                  </a:lnTo>
                  <a:lnTo>
                    <a:pt x="1014679" y="68846"/>
                  </a:lnTo>
                  <a:lnTo>
                    <a:pt x="1038237" y="103784"/>
                  </a:lnTo>
                  <a:lnTo>
                    <a:pt x="1046873" y="146583"/>
                  </a:lnTo>
                  <a:lnTo>
                    <a:pt x="1046873" y="51650"/>
                  </a:lnTo>
                  <a:lnTo>
                    <a:pt x="1023505" y="28282"/>
                  </a:lnTo>
                  <a:lnTo>
                    <a:pt x="983272" y="7467"/>
                  </a:lnTo>
                  <a:lnTo>
                    <a:pt x="936929" y="0"/>
                  </a:lnTo>
                  <a:lnTo>
                    <a:pt x="146596" y="0"/>
                  </a:lnTo>
                  <a:lnTo>
                    <a:pt x="100253" y="7467"/>
                  </a:lnTo>
                  <a:lnTo>
                    <a:pt x="60020" y="28282"/>
                  </a:lnTo>
                  <a:lnTo>
                    <a:pt x="28282" y="60007"/>
                  </a:lnTo>
                  <a:lnTo>
                    <a:pt x="7480" y="100253"/>
                  </a:lnTo>
                  <a:lnTo>
                    <a:pt x="0" y="146583"/>
                  </a:lnTo>
                  <a:lnTo>
                    <a:pt x="0" y="653402"/>
                  </a:lnTo>
                  <a:lnTo>
                    <a:pt x="7480" y="699744"/>
                  </a:lnTo>
                  <a:lnTo>
                    <a:pt x="28282" y="739990"/>
                  </a:lnTo>
                  <a:lnTo>
                    <a:pt x="60020" y="771715"/>
                  </a:lnTo>
                  <a:lnTo>
                    <a:pt x="100253" y="792530"/>
                  </a:lnTo>
                  <a:lnTo>
                    <a:pt x="146596" y="799998"/>
                  </a:lnTo>
                  <a:lnTo>
                    <a:pt x="936929" y="799998"/>
                  </a:lnTo>
                  <a:lnTo>
                    <a:pt x="983272" y="792530"/>
                  </a:lnTo>
                  <a:lnTo>
                    <a:pt x="1023505" y="771715"/>
                  </a:lnTo>
                  <a:lnTo>
                    <a:pt x="1055243" y="739990"/>
                  </a:lnTo>
                  <a:lnTo>
                    <a:pt x="1076058" y="699744"/>
                  </a:lnTo>
                  <a:lnTo>
                    <a:pt x="1083525" y="653402"/>
                  </a:lnTo>
                  <a:lnTo>
                    <a:pt x="1083525" y="14658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33091" y="4575987"/>
              <a:ext cx="235982" cy="237259"/>
            </a:xfrm>
            <a:prstGeom prst="rect">
              <a:avLst/>
            </a:prstGeom>
          </p:spPr>
        </p:pic>
      </p:grpSp>
      <p:sp>
        <p:nvSpPr>
          <p:cNvPr id="11" name="object 11"/>
          <p:cNvSpPr/>
          <p:nvPr/>
        </p:nvSpPr>
        <p:spPr>
          <a:xfrm>
            <a:off x="5299595" y="4439278"/>
            <a:ext cx="1083945" cy="853440"/>
          </a:xfrm>
          <a:custGeom>
            <a:avLst/>
            <a:gdLst/>
            <a:ahLst/>
            <a:cxnLst/>
            <a:rect l="l" t="t" r="r" b="b"/>
            <a:pathLst>
              <a:path w="1083945" h="853439">
                <a:moveTo>
                  <a:pt x="323519" y="828929"/>
                </a:moveTo>
                <a:lnTo>
                  <a:pt x="316496" y="821893"/>
                </a:lnTo>
                <a:lnTo>
                  <a:pt x="307822" y="821893"/>
                </a:lnTo>
                <a:lnTo>
                  <a:pt x="150761" y="821893"/>
                </a:lnTo>
                <a:lnTo>
                  <a:pt x="142074" y="821893"/>
                </a:lnTo>
                <a:lnTo>
                  <a:pt x="135051" y="828929"/>
                </a:lnTo>
                <a:lnTo>
                  <a:pt x="135051" y="846277"/>
                </a:lnTo>
                <a:lnTo>
                  <a:pt x="142074" y="853313"/>
                </a:lnTo>
                <a:lnTo>
                  <a:pt x="150761" y="853313"/>
                </a:lnTo>
                <a:lnTo>
                  <a:pt x="307822" y="853313"/>
                </a:lnTo>
                <a:lnTo>
                  <a:pt x="316496" y="853313"/>
                </a:lnTo>
                <a:lnTo>
                  <a:pt x="323519" y="846277"/>
                </a:lnTo>
                <a:lnTo>
                  <a:pt x="323519" y="828929"/>
                </a:lnTo>
                <a:close/>
              </a:path>
              <a:path w="1083945" h="853439">
                <a:moveTo>
                  <a:pt x="936066" y="311785"/>
                </a:moveTo>
                <a:lnTo>
                  <a:pt x="929906" y="281203"/>
                </a:lnTo>
                <a:lnTo>
                  <a:pt x="913079" y="256247"/>
                </a:lnTo>
                <a:lnTo>
                  <a:pt x="899426" y="247053"/>
                </a:lnTo>
                <a:lnTo>
                  <a:pt x="899426" y="311785"/>
                </a:lnTo>
                <a:lnTo>
                  <a:pt x="899426" y="599059"/>
                </a:lnTo>
                <a:lnTo>
                  <a:pt x="896137" y="615353"/>
                </a:lnTo>
                <a:lnTo>
                  <a:pt x="887158" y="628675"/>
                </a:lnTo>
                <a:lnTo>
                  <a:pt x="873848" y="637641"/>
                </a:lnTo>
                <a:lnTo>
                  <a:pt x="857542" y="640943"/>
                </a:lnTo>
                <a:lnTo>
                  <a:pt x="841235" y="637641"/>
                </a:lnTo>
                <a:lnTo>
                  <a:pt x="827925" y="628675"/>
                </a:lnTo>
                <a:lnTo>
                  <a:pt x="818946" y="615353"/>
                </a:lnTo>
                <a:lnTo>
                  <a:pt x="815657" y="599059"/>
                </a:lnTo>
                <a:lnTo>
                  <a:pt x="815657" y="311785"/>
                </a:lnTo>
                <a:lnTo>
                  <a:pt x="818946" y="295478"/>
                </a:lnTo>
                <a:lnTo>
                  <a:pt x="827925" y="282168"/>
                </a:lnTo>
                <a:lnTo>
                  <a:pt x="841235" y="273189"/>
                </a:lnTo>
                <a:lnTo>
                  <a:pt x="857542" y="269900"/>
                </a:lnTo>
                <a:lnTo>
                  <a:pt x="873848" y="273189"/>
                </a:lnTo>
                <a:lnTo>
                  <a:pt x="887158" y="282168"/>
                </a:lnTo>
                <a:lnTo>
                  <a:pt x="896137" y="295478"/>
                </a:lnTo>
                <a:lnTo>
                  <a:pt x="899426" y="311785"/>
                </a:lnTo>
                <a:lnTo>
                  <a:pt x="899426" y="247053"/>
                </a:lnTo>
                <a:lnTo>
                  <a:pt x="888111" y="239420"/>
                </a:lnTo>
                <a:lnTo>
                  <a:pt x="872667" y="236308"/>
                </a:lnTo>
                <a:lnTo>
                  <a:pt x="872667" y="165379"/>
                </a:lnTo>
                <a:lnTo>
                  <a:pt x="872667" y="140995"/>
                </a:lnTo>
                <a:lnTo>
                  <a:pt x="865632" y="133959"/>
                </a:lnTo>
                <a:lnTo>
                  <a:pt x="856957" y="133959"/>
                </a:lnTo>
                <a:lnTo>
                  <a:pt x="230022" y="133959"/>
                </a:lnTo>
                <a:lnTo>
                  <a:pt x="221348" y="133959"/>
                </a:lnTo>
                <a:lnTo>
                  <a:pt x="214312" y="140995"/>
                </a:lnTo>
                <a:lnTo>
                  <a:pt x="214312" y="236283"/>
                </a:lnTo>
                <a:lnTo>
                  <a:pt x="198716" y="239420"/>
                </a:lnTo>
                <a:lnTo>
                  <a:pt x="173761" y="256247"/>
                </a:lnTo>
                <a:lnTo>
                  <a:pt x="156921" y="281203"/>
                </a:lnTo>
                <a:lnTo>
                  <a:pt x="150749" y="311785"/>
                </a:lnTo>
                <a:lnTo>
                  <a:pt x="150761" y="599059"/>
                </a:lnTo>
                <a:lnTo>
                  <a:pt x="156921" y="629627"/>
                </a:lnTo>
                <a:lnTo>
                  <a:pt x="173761" y="654583"/>
                </a:lnTo>
                <a:lnTo>
                  <a:pt x="198716" y="671410"/>
                </a:lnTo>
                <a:lnTo>
                  <a:pt x="229285" y="677583"/>
                </a:lnTo>
                <a:lnTo>
                  <a:pt x="259854" y="671410"/>
                </a:lnTo>
                <a:lnTo>
                  <a:pt x="284822" y="654583"/>
                </a:lnTo>
                <a:lnTo>
                  <a:pt x="301650" y="629627"/>
                </a:lnTo>
                <a:lnTo>
                  <a:pt x="307822" y="599059"/>
                </a:lnTo>
                <a:lnTo>
                  <a:pt x="307822" y="311785"/>
                </a:lnTo>
                <a:lnTo>
                  <a:pt x="301650" y="281203"/>
                </a:lnTo>
                <a:lnTo>
                  <a:pt x="284822" y="256247"/>
                </a:lnTo>
                <a:lnTo>
                  <a:pt x="271170" y="247053"/>
                </a:lnTo>
                <a:lnTo>
                  <a:pt x="271170" y="311785"/>
                </a:lnTo>
                <a:lnTo>
                  <a:pt x="271170" y="599059"/>
                </a:lnTo>
                <a:lnTo>
                  <a:pt x="267881" y="615353"/>
                </a:lnTo>
                <a:lnTo>
                  <a:pt x="258902" y="628675"/>
                </a:lnTo>
                <a:lnTo>
                  <a:pt x="245592" y="637641"/>
                </a:lnTo>
                <a:lnTo>
                  <a:pt x="229285" y="640943"/>
                </a:lnTo>
                <a:lnTo>
                  <a:pt x="212979" y="637641"/>
                </a:lnTo>
                <a:lnTo>
                  <a:pt x="199669" y="628675"/>
                </a:lnTo>
                <a:lnTo>
                  <a:pt x="190690" y="615353"/>
                </a:lnTo>
                <a:lnTo>
                  <a:pt x="187401" y="599059"/>
                </a:lnTo>
                <a:lnTo>
                  <a:pt x="187401" y="311785"/>
                </a:lnTo>
                <a:lnTo>
                  <a:pt x="190690" y="295478"/>
                </a:lnTo>
                <a:lnTo>
                  <a:pt x="199669" y="282168"/>
                </a:lnTo>
                <a:lnTo>
                  <a:pt x="212979" y="273189"/>
                </a:lnTo>
                <a:lnTo>
                  <a:pt x="229285" y="269900"/>
                </a:lnTo>
                <a:lnTo>
                  <a:pt x="245592" y="273189"/>
                </a:lnTo>
                <a:lnTo>
                  <a:pt x="258902" y="282168"/>
                </a:lnTo>
                <a:lnTo>
                  <a:pt x="267881" y="295478"/>
                </a:lnTo>
                <a:lnTo>
                  <a:pt x="271170" y="311785"/>
                </a:lnTo>
                <a:lnTo>
                  <a:pt x="271170" y="247053"/>
                </a:lnTo>
                <a:lnTo>
                  <a:pt x="259854" y="239420"/>
                </a:lnTo>
                <a:lnTo>
                  <a:pt x="245732" y="236575"/>
                </a:lnTo>
                <a:lnTo>
                  <a:pt x="245732" y="165379"/>
                </a:lnTo>
                <a:lnTo>
                  <a:pt x="525513" y="165379"/>
                </a:lnTo>
                <a:lnTo>
                  <a:pt x="525513" y="657733"/>
                </a:lnTo>
                <a:lnTo>
                  <a:pt x="532549" y="664768"/>
                </a:lnTo>
                <a:lnTo>
                  <a:pt x="549897" y="664768"/>
                </a:lnTo>
                <a:lnTo>
                  <a:pt x="556933" y="657733"/>
                </a:lnTo>
                <a:lnTo>
                  <a:pt x="556933" y="165379"/>
                </a:lnTo>
                <a:lnTo>
                  <a:pt x="841260" y="165379"/>
                </a:lnTo>
                <a:lnTo>
                  <a:pt x="841260" y="236537"/>
                </a:lnTo>
                <a:lnTo>
                  <a:pt x="826973" y="239420"/>
                </a:lnTo>
                <a:lnTo>
                  <a:pt x="802005" y="256247"/>
                </a:lnTo>
                <a:lnTo>
                  <a:pt x="785177" y="281203"/>
                </a:lnTo>
                <a:lnTo>
                  <a:pt x="779005" y="311785"/>
                </a:lnTo>
                <a:lnTo>
                  <a:pt x="779005" y="599059"/>
                </a:lnTo>
                <a:lnTo>
                  <a:pt x="785177" y="629627"/>
                </a:lnTo>
                <a:lnTo>
                  <a:pt x="802005" y="654583"/>
                </a:lnTo>
                <a:lnTo>
                  <a:pt x="826973" y="671410"/>
                </a:lnTo>
                <a:lnTo>
                  <a:pt x="857542" y="677583"/>
                </a:lnTo>
                <a:lnTo>
                  <a:pt x="888111" y="671410"/>
                </a:lnTo>
                <a:lnTo>
                  <a:pt x="913079" y="654583"/>
                </a:lnTo>
                <a:lnTo>
                  <a:pt x="929906" y="629627"/>
                </a:lnTo>
                <a:lnTo>
                  <a:pt x="936066" y="599059"/>
                </a:lnTo>
                <a:lnTo>
                  <a:pt x="936066" y="311785"/>
                </a:lnTo>
                <a:close/>
              </a:path>
              <a:path w="1083945" h="853439">
                <a:moveTo>
                  <a:pt x="951776" y="828929"/>
                </a:moveTo>
                <a:lnTo>
                  <a:pt x="944740" y="821893"/>
                </a:lnTo>
                <a:lnTo>
                  <a:pt x="936066" y="821893"/>
                </a:lnTo>
                <a:lnTo>
                  <a:pt x="779005" y="821893"/>
                </a:lnTo>
                <a:lnTo>
                  <a:pt x="770331" y="821893"/>
                </a:lnTo>
                <a:lnTo>
                  <a:pt x="763308" y="828929"/>
                </a:lnTo>
                <a:lnTo>
                  <a:pt x="763308" y="846277"/>
                </a:lnTo>
                <a:lnTo>
                  <a:pt x="770331" y="853313"/>
                </a:lnTo>
                <a:lnTo>
                  <a:pt x="779005" y="853313"/>
                </a:lnTo>
                <a:lnTo>
                  <a:pt x="936066" y="853313"/>
                </a:lnTo>
                <a:lnTo>
                  <a:pt x="944740" y="853313"/>
                </a:lnTo>
                <a:lnTo>
                  <a:pt x="951776" y="846277"/>
                </a:lnTo>
                <a:lnTo>
                  <a:pt x="951776" y="828929"/>
                </a:lnTo>
                <a:close/>
              </a:path>
              <a:path w="1083945" h="853439">
                <a:moveTo>
                  <a:pt x="1083525" y="146583"/>
                </a:moveTo>
                <a:lnTo>
                  <a:pt x="1076045" y="100253"/>
                </a:lnTo>
                <a:lnTo>
                  <a:pt x="1055243" y="60007"/>
                </a:lnTo>
                <a:lnTo>
                  <a:pt x="1046886" y="51663"/>
                </a:lnTo>
                <a:lnTo>
                  <a:pt x="1046886" y="146583"/>
                </a:lnTo>
                <a:lnTo>
                  <a:pt x="1046873" y="653402"/>
                </a:lnTo>
                <a:lnTo>
                  <a:pt x="1038237" y="696201"/>
                </a:lnTo>
                <a:lnTo>
                  <a:pt x="1014679" y="731151"/>
                </a:lnTo>
                <a:lnTo>
                  <a:pt x="979728" y="754710"/>
                </a:lnTo>
                <a:lnTo>
                  <a:pt x="936929" y="763346"/>
                </a:lnTo>
                <a:lnTo>
                  <a:pt x="146596" y="763346"/>
                </a:lnTo>
                <a:lnTo>
                  <a:pt x="103797" y="754710"/>
                </a:lnTo>
                <a:lnTo>
                  <a:pt x="68859" y="731151"/>
                </a:lnTo>
                <a:lnTo>
                  <a:pt x="45288" y="696201"/>
                </a:lnTo>
                <a:lnTo>
                  <a:pt x="36652" y="653402"/>
                </a:lnTo>
                <a:lnTo>
                  <a:pt x="36652" y="146583"/>
                </a:lnTo>
                <a:lnTo>
                  <a:pt x="45288" y="103784"/>
                </a:lnTo>
                <a:lnTo>
                  <a:pt x="68859" y="68846"/>
                </a:lnTo>
                <a:lnTo>
                  <a:pt x="103797" y="45275"/>
                </a:lnTo>
                <a:lnTo>
                  <a:pt x="146596" y="36639"/>
                </a:lnTo>
                <a:lnTo>
                  <a:pt x="936929" y="36639"/>
                </a:lnTo>
                <a:lnTo>
                  <a:pt x="979728" y="45275"/>
                </a:lnTo>
                <a:lnTo>
                  <a:pt x="1014679" y="68846"/>
                </a:lnTo>
                <a:lnTo>
                  <a:pt x="1038237" y="103784"/>
                </a:lnTo>
                <a:lnTo>
                  <a:pt x="1046886" y="146583"/>
                </a:lnTo>
                <a:lnTo>
                  <a:pt x="1046886" y="51663"/>
                </a:lnTo>
                <a:lnTo>
                  <a:pt x="1023505" y="28282"/>
                </a:lnTo>
                <a:lnTo>
                  <a:pt x="983259" y="7467"/>
                </a:lnTo>
                <a:lnTo>
                  <a:pt x="936929" y="0"/>
                </a:lnTo>
                <a:lnTo>
                  <a:pt x="146596" y="0"/>
                </a:lnTo>
                <a:lnTo>
                  <a:pt x="100266" y="7467"/>
                </a:lnTo>
                <a:lnTo>
                  <a:pt x="60020" y="28282"/>
                </a:lnTo>
                <a:lnTo>
                  <a:pt x="28295" y="60007"/>
                </a:lnTo>
                <a:lnTo>
                  <a:pt x="7480" y="100253"/>
                </a:lnTo>
                <a:lnTo>
                  <a:pt x="12" y="146583"/>
                </a:lnTo>
                <a:lnTo>
                  <a:pt x="0" y="653402"/>
                </a:lnTo>
                <a:lnTo>
                  <a:pt x="7480" y="699744"/>
                </a:lnTo>
                <a:lnTo>
                  <a:pt x="28295" y="739990"/>
                </a:lnTo>
                <a:lnTo>
                  <a:pt x="60020" y="771715"/>
                </a:lnTo>
                <a:lnTo>
                  <a:pt x="100266" y="792530"/>
                </a:lnTo>
                <a:lnTo>
                  <a:pt x="146596" y="799998"/>
                </a:lnTo>
                <a:lnTo>
                  <a:pt x="936929" y="799998"/>
                </a:lnTo>
                <a:lnTo>
                  <a:pt x="983259" y="792530"/>
                </a:lnTo>
                <a:lnTo>
                  <a:pt x="1023505" y="771715"/>
                </a:lnTo>
                <a:lnTo>
                  <a:pt x="1055243" y="739990"/>
                </a:lnTo>
                <a:lnTo>
                  <a:pt x="1076045" y="699744"/>
                </a:lnTo>
                <a:lnTo>
                  <a:pt x="1083525" y="653402"/>
                </a:lnTo>
                <a:lnTo>
                  <a:pt x="1083525" y="14658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35856" y="7294604"/>
            <a:ext cx="586105" cy="760095"/>
          </a:xfrm>
          <a:custGeom>
            <a:avLst/>
            <a:gdLst/>
            <a:ahLst/>
            <a:cxnLst/>
            <a:rect l="l" t="t" r="r" b="b"/>
            <a:pathLst>
              <a:path w="586105" h="760095">
                <a:moveTo>
                  <a:pt x="292736" y="0"/>
                </a:moveTo>
                <a:lnTo>
                  <a:pt x="255717" y="28023"/>
                </a:lnTo>
                <a:lnTo>
                  <a:pt x="215357" y="69125"/>
                </a:lnTo>
                <a:lnTo>
                  <a:pt x="166296" y="124117"/>
                </a:lnTo>
                <a:lnTo>
                  <a:pt x="140119" y="156244"/>
                </a:lnTo>
                <a:lnTo>
                  <a:pt x="113972" y="190914"/>
                </a:lnTo>
                <a:lnTo>
                  <a:pt x="88571" y="227820"/>
                </a:lnTo>
                <a:lnTo>
                  <a:pt x="64778" y="266542"/>
                </a:lnTo>
                <a:lnTo>
                  <a:pt x="43458" y="306661"/>
                </a:lnTo>
                <a:lnTo>
                  <a:pt x="25983" y="346532"/>
                </a:lnTo>
                <a:lnTo>
                  <a:pt x="12322" y="387288"/>
                </a:lnTo>
                <a:lnTo>
                  <a:pt x="3365" y="428500"/>
                </a:lnTo>
                <a:lnTo>
                  <a:pt x="0" y="469737"/>
                </a:lnTo>
                <a:lnTo>
                  <a:pt x="78" y="482856"/>
                </a:lnTo>
                <a:lnTo>
                  <a:pt x="12732" y="560256"/>
                </a:lnTo>
                <a:lnTo>
                  <a:pt x="29482" y="604891"/>
                </a:lnTo>
                <a:lnTo>
                  <a:pt x="52099" y="643788"/>
                </a:lnTo>
                <a:lnTo>
                  <a:pt x="79796" y="676997"/>
                </a:lnTo>
                <a:lnTo>
                  <a:pt x="111787" y="704570"/>
                </a:lnTo>
                <a:lnTo>
                  <a:pt x="147285" y="726561"/>
                </a:lnTo>
                <a:lnTo>
                  <a:pt x="185501" y="743019"/>
                </a:lnTo>
                <a:lnTo>
                  <a:pt x="225650" y="753998"/>
                </a:lnTo>
                <a:lnTo>
                  <a:pt x="266943" y="759548"/>
                </a:lnTo>
                <a:lnTo>
                  <a:pt x="308594" y="759721"/>
                </a:lnTo>
                <a:lnTo>
                  <a:pt x="349916" y="754536"/>
                </a:lnTo>
                <a:lnTo>
                  <a:pt x="390304" y="744058"/>
                </a:lnTo>
                <a:lnTo>
                  <a:pt x="428972" y="728333"/>
                </a:lnTo>
                <a:lnTo>
                  <a:pt x="436593" y="723922"/>
                </a:lnTo>
                <a:lnTo>
                  <a:pt x="306426" y="723922"/>
                </a:lnTo>
                <a:lnTo>
                  <a:pt x="260158" y="723082"/>
                </a:lnTo>
                <a:lnTo>
                  <a:pt x="214989" y="714837"/>
                </a:lnTo>
                <a:lnTo>
                  <a:pt x="172170" y="699078"/>
                </a:lnTo>
                <a:lnTo>
                  <a:pt x="132951" y="675698"/>
                </a:lnTo>
                <a:lnTo>
                  <a:pt x="98573" y="644564"/>
                </a:lnTo>
                <a:lnTo>
                  <a:pt x="70507" y="605815"/>
                </a:lnTo>
                <a:lnTo>
                  <a:pt x="49957" y="559459"/>
                </a:lnTo>
                <a:lnTo>
                  <a:pt x="38130" y="505475"/>
                </a:lnTo>
                <a:lnTo>
                  <a:pt x="36036" y="482856"/>
                </a:lnTo>
                <a:lnTo>
                  <a:pt x="35946" y="481469"/>
                </a:lnTo>
                <a:lnTo>
                  <a:pt x="35782" y="475044"/>
                </a:lnTo>
                <a:lnTo>
                  <a:pt x="35764" y="469737"/>
                </a:lnTo>
                <a:lnTo>
                  <a:pt x="38724" y="433799"/>
                </a:lnTo>
                <a:lnTo>
                  <a:pt x="59292" y="359642"/>
                </a:lnTo>
                <a:lnTo>
                  <a:pt x="75678" y="322295"/>
                </a:lnTo>
                <a:lnTo>
                  <a:pt x="95850" y="284304"/>
                </a:lnTo>
                <a:lnTo>
                  <a:pt x="118513" y="247381"/>
                </a:lnTo>
                <a:lnTo>
                  <a:pt x="142897" y="211921"/>
                </a:lnTo>
                <a:lnTo>
                  <a:pt x="168243" y="178321"/>
                </a:lnTo>
                <a:lnTo>
                  <a:pt x="193688" y="147144"/>
                </a:lnTo>
                <a:lnTo>
                  <a:pt x="241419" y="93681"/>
                </a:lnTo>
                <a:lnTo>
                  <a:pt x="268645" y="65630"/>
                </a:lnTo>
                <a:lnTo>
                  <a:pt x="292663" y="42199"/>
                </a:lnTo>
                <a:lnTo>
                  <a:pt x="343953" y="42199"/>
                </a:lnTo>
                <a:lnTo>
                  <a:pt x="337956" y="36153"/>
                </a:lnTo>
                <a:lnTo>
                  <a:pt x="327019" y="25384"/>
                </a:lnTo>
                <a:lnTo>
                  <a:pt x="315937" y="14832"/>
                </a:lnTo>
                <a:lnTo>
                  <a:pt x="304657" y="4549"/>
                </a:lnTo>
                <a:lnTo>
                  <a:pt x="299009" y="1141"/>
                </a:lnTo>
                <a:lnTo>
                  <a:pt x="292736" y="0"/>
                </a:lnTo>
                <a:close/>
              </a:path>
              <a:path w="586105" h="760095">
                <a:moveTo>
                  <a:pt x="343953" y="42199"/>
                </a:moveTo>
                <a:lnTo>
                  <a:pt x="292663" y="42199"/>
                </a:lnTo>
                <a:lnTo>
                  <a:pt x="305110" y="54063"/>
                </a:lnTo>
                <a:lnTo>
                  <a:pt x="310749" y="59568"/>
                </a:lnTo>
                <a:lnTo>
                  <a:pt x="342718" y="92230"/>
                </a:lnTo>
                <a:lnTo>
                  <a:pt x="387088" y="141604"/>
                </a:lnTo>
                <a:lnTo>
                  <a:pt x="417189" y="178321"/>
                </a:lnTo>
                <a:lnTo>
                  <a:pt x="442537" y="211921"/>
                </a:lnTo>
                <a:lnTo>
                  <a:pt x="466953" y="247381"/>
                </a:lnTo>
                <a:lnTo>
                  <a:pt x="489647" y="284304"/>
                </a:lnTo>
                <a:lnTo>
                  <a:pt x="509831" y="322295"/>
                </a:lnTo>
                <a:lnTo>
                  <a:pt x="529399" y="368074"/>
                </a:lnTo>
                <a:lnTo>
                  <a:pt x="547620" y="439678"/>
                </a:lnTo>
                <a:lnTo>
                  <a:pt x="549741" y="474522"/>
                </a:lnTo>
                <a:lnTo>
                  <a:pt x="543729" y="529813"/>
                </a:lnTo>
                <a:lnTo>
                  <a:pt x="528201" y="578395"/>
                </a:lnTo>
                <a:lnTo>
                  <a:pt x="504430" y="620170"/>
                </a:lnTo>
                <a:lnTo>
                  <a:pt x="473687" y="655052"/>
                </a:lnTo>
                <a:lnTo>
                  <a:pt x="437244" y="682955"/>
                </a:lnTo>
                <a:lnTo>
                  <a:pt x="396372" y="703792"/>
                </a:lnTo>
                <a:lnTo>
                  <a:pt x="352342" y="717476"/>
                </a:lnTo>
                <a:lnTo>
                  <a:pt x="306426" y="723922"/>
                </a:lnTo>
                <a:lnTo>
                  <a:pt x="436593" y="723922"/>
                </a:lnTo>
                <a:lnTo>
                  <a:pt x="498004" y="681315"/>
                </a:lnTo>
                <a:lnTo>
                  <a:pt x="526797" y="650112"/>
                </a:lnTo>
                <a:lnTo>
                  <a:pt x="550728" y="613839"/>
                </a:lnTo>
                <a:lnTo>
                  <a:pt x="569011" y="572540"/>
                </a:lnTo>
                <a:lnTo>
                  <a:pt x="580860" y="526260"/>
                </a:lnTo>
                <a:lnTo>
                  <a:pt x="585490" y="475044"/>
                </a:lnTo>
                <a:lnTo>
                  <a:pt x="582810" y="433799"/>
                </a:lnTo>
                <a:lnTo>
                  <a:pt x="573900" y="389946"/>
                </a:lnTo>
                <a:lnTo>
                  <a:pt x="559987" y="347849"/>
                </a:lnTo>
                <a:lnTo>
                  <a:pt x="541949" y="306661"/>
                </a:lnTo>
                <a:lnTo>
                  <a:pt x="520678" y="266542"/>
                </a:lnTo>
                <a:lnTo>
                  <a:pt x="496907" y="227820"/>
                </a:lnTo>
                <a:lnTo>
                  <a:pt x="471498" y="190914"/>
                </a:lnTo>
                <a:lnTo>
                  <a:pt x="445298" y="156244"/>
                </a:lnTo>
                <a:lnTo>
                  <a:pt x="419152" y="124117"/>
                </a:lnTo>
                <a:lnTo>
                  <a:pt x="393815" y="94934"/>
                </a:lnTo>
                <a:lnTo>
                  <a:pt x="348821" y="47108"/>
                </a:lnTo>
                <a:lnTo>
                  <a:pt x="343953" y="42199"/>
                </a:lnTo>
                <a:close/>
              </a:path>
              <a:path w="586105" h="760095">
                <a:moveTo>
                  <a:pt x="149519" y="448601"/>
                </a:moveTo>
                <a:lnTo>
                  <a:pt x="129837" y="448601"/>
                </a:lnTo>
                <a:lnTo>
                  <a:pt x="121827" y="456614"/>
                </a:lnTo>
                <a:lnTo>
                  <a:pt x="121826" y="466516"/>
                </a:lnTo>
                <a:lnTo>
                  <a:pt x="127928" y="511934"/>
                </a:lnTo>
                <a:lnTo>
                  <a:pt x="145148" y="552752"/>
                </a:lnTo>
                <a:lnTo>
                  <a:pt x="171863" y="587340"/>
                </a:lnTo>
                <a:lnTo>
                  <a:pt x="206445" y="614066"/>
                </a:lnTo>
                <a:lnTo>
                  <a:pt x="247271" y="631298"/>
                </a:lnTo>
                <a:lnTo>
                  <a:pt x="292714" y="637404"/>
                </a:lnTo>
                <a:lnTo>
                  <a:pt x="302532" y="637404"/>
                </a:lnTo>
                <a:lnTo>
                  <a:pt x="310546" y="629429"/>
                </a:lnTo>
                <a:lnTo>
                  <a:pt x="310547" y="609586"/>
                </a:lnTo>
                <a:lnTo>
                  <a:pt x="302574" y="601657"/>
                </a:lnTo>
                <a:lnTo>
                  <a:pt x="292727" y="601657"/>
                </a:lnTo>
                <a:lnTo>
                  <a:pt x="249988" y="594760"/>
                </a:lnTo>
                <a:lnTo>
                  <a:pt x="212889" y="575563"/>
                </a:lnTo>
                <a:lnTo>
                  <a:pt x="183640" y="546300"/>
                </a:lnTo>
                <a:lnTo>
                  <a:pt x="164461" y="509206"/>
                </a:lnTo>
                <a:lnTo>
                  <a:pt x="157574" y="466516"/>
                </a:lnTo>
                <a:lnTo>
                  <a:pt x="157573" y="456614"/>
                </a:lnTo>
                <a:lnTo>
                  <a:pt x="149519" y="44860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3" name="object 1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281287" y="1619879"/>
            <a:ext cx="10822811" cy="877173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CF52FEF-4BF0-20A3-3EB5-E56A1D34DB0C}"/>
              </a:ext>
            </a:extLst>
          </p:cNvPr>
          <p:cNvSpPr txBox="1"/>
          <p:nvPr/>
        </p:nvSpPr>
        <p:spPr>
          <a:xfrm>
            <a:off x="831850" y="813384"/>
            <a:ext cx="9448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75000"/>
                  </a:schemeClr>
                </a:solidFill>
                <a:latin typeface="Geologica" pitchFamily="2" charset="0"/>
              </a:rPr>
              <a:t>Products: Equipment – </a:t>
            </a:r>
            <a:endParaRPr lang="ru-RU" sz="4800" dirty="0">
              <a:solidFill>
                <a:schemeClr val="bg1">
                  <a:lumMod val="75000"/>
                </a:schemeClr>
              </a:solidFill>
              <a:latin typeface="Geologica" pitchFamily="2" charset="0"/>
            </a:endParaRPr>
          </a:p>
          <a:p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Fluid and Gas Delivery Units</a:t>
            </a:r>
            <a:endParaRPr lang="ru-RU" sz="4800" dirty="0">
              <a:solidFill>
                <a:schemeClr val="tx1"/>
              </a:solidFill>
              <a:latin typeface="Geologica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7982C94-D69C-12D9-4606-6267FD2DBCFE}"/>
              </a:ext>
            </a:extLst>
          </p:cNvPr>
          <p:cNvSpPr txBox="1"/>
          <p:nvPr/>
        </p:nvSpPr>
        <p:spPr>
          <a:xfrm>
            <a:off x="831850" y="5497810"/>
            <a:ext cx="269035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Insufflator 40L </a:t>
            </a:r>
          </a:p>
          <a:p>
            <a:r>
              <a:rPr lang="en-US" sz="2400" dirty="0">
                <a:solidFill>
                  <a:schemeClr val="tx1"/>
                </a:solidFill>
                <a:latin typeface="Onest light" pitchFamily="2" charset="0"/>
              </a:rPr>
              <a:t>With Integrated</a:t>
            </a:r>
          </a:p>
          <a:p>
            <a:r>
              <a:rPr lang="en-US" sz="2400" dirty="0">
                <a:solidFill>
                  <a:schemeClr val="tx1"/>
                </a:solidFill>
                <a:latin typeface="Onest light" pitchFamily="2" charset="0"/>
              </a:rPr>
              <a:t>Gas Heater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9998BC7-DA63-960C-1519-31B512B05E9E}"/>
              </a:ext>
            </a:extLst>
          </p:cNvPr>
          <p:cNvSpPr txBox="1"/>
          <p:nvPr/>
        </p:nvSpPr>
        <p:spPr>
          <a:xfrm>
            <a:off x="5195302" y="5497810"/>
            <a:ext cx="226594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Aspiration </a:t>
            </a:r>
          </a:p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and Irrigation </a:t>
            </a:r>
          </a:p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Units</a:t>
            </a:r>
            <a:endParaRPr lang="en-US" sz="2400" dirty="0">
              <a:solidFill>
                <a:schemeClr val="tx1"/>
              </a:solidFill>
              <a:latin typeface="Onest thin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64B126F-6D4F-638B-08C8-AFF2C6994B74}"/>
              </a:ext>
            </a:extLst>
          </p:cNvPr>
          <p:cNvSpPr txBox="1"/>
          <p:nvPr/>
        </p:nvSpPr>
        <p:spPr>
          <a:xfrm>
            <a:off x="831850" y="8273094"/>
            <a:ext cx="66294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Pumping units: </a:t>
            </a:r>
          </a:p>
          <a:p>
            <a:r>
              <a:rPr lang="en-US" sz="2400" dirty="0" err="1">
                <a:solidFill>
                  <a:schemeClr val="tx1"/>
                </a:solidFill>
                <a:latin typeface="Onest light" pitchFamily="2" charset="0"/>
              </a:rPr>
              <a:t>Hysteropump</a:t>
            </a:r>
            <a:r>
              <a:rPr lang="en-US" sz="2400" dirty="0">
                <a:solidFill>
                  <a:schemeClr val="tx1"/>
                </a:solidFill>
                <a:latin typeface="Onest light" pitchFamily="2" charset="0"/>
              </a:rPr>
              <a:t>, </a:t>
            </a:r>
            <a:r>
              <a:rPr lang="en-US" sz="2400" dirty="0" err="1">
                <a:solidFill>
                  <a:schemeClr val="tx1"/>
                </a:solidFill>
                <a:latin typeface="Onest light" pitchFamily="2" charset="0"/>
              </a:rPr>
              <a:t>Uropump</a:t>
            </a:r>
            <a:r>
              <a:rPr lang="en-US" sz="2400" dirty="0">
                <a:solidFill>
                  <a:schemeClr val="tx1"/>
                </a:solidFill>
                <a:latin typeface="Onest light" pitchFamily="2" charset="0"/>
              </a:rPr>
              <a:t>, </a:t>
            </a:r>
            <a:r>
              <a:rPr lang="en-US" sz="2400" dirty="0" err="1">
                <a:solidFill>
                  <a:schemeClr val="tx1"/>
                </a:solidFill>
                <a:latin typeface="Onest light" pitchFamily="2" charset="0"/>
              </a:rPr>
              <a:t>Arthropump</a:t>
            </a:r>
            <a:r>
              <a:rPr lang="en-US" sz="2400" dirty="0">
                <a:solidFill>
                  <a:schemeClr val="tx1"/>
                </a:solidFill>
                <a:latin typeface="Onest light" pitchFamily="2" charset="0"/>
              </a:rPr>
              <a:t> (integrated into specific</a:t>
            </a:r>
            <a:r>
              <a:rPr lang="ru-RU" sz="2400" dirty="0">
                <a:solidFill>
                  <a:schemeClr val="tx1"/>
                </a:solidFill>
                <a:latin typeface="Onest light" pitchFamily="2" charset="0"/>
              </a:rPr>
              <a:t> </a:t>
            </a:r>
            <a:r>
              <a:rPr lang="en-US" sz="2400" dirty="0">
                <a:solidFill>
                  <a:schemeClr val="tx1"/>
                </a:solidFill>
                <a:latin typeface="Onest light" pitchFamily="2" charset="0"/>
              </a:rPr>
              <a:t>procedural systems)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object 6"/>
          <p:cNvGrpSpPr/>
          <p:nvPr/>
        </p:nvGrpSpPr>
        <p:grpSpPr>
          <a:xfrm>
            <a:off x="917471" y="3608601"/>
            <a:ext cx="1114425" cy="831215"/>
            <a:chOff x="917471" y="3608601"/>
            <a:chExt cx="1114425" cy="831215"/>
          </a:xfrm>
        </p:grpSpPr>
        <p:sp>
          <p:nvSpPr>
            <p:cNvPr id="7" name="object 7"/>
            <p:cNvSpPr/>
            <p:nvPr/>
          </p:nvSpPr>
          <p:spPr>
            <a:xfrm>
              <a:off x="917460" y="3608609"/>
              <a:ext cx="1114425" cy="831215"/>
            </a:xfrm>
            <a:custGeom>
              <a:avLst/>
              <a:gdLst/>
              <a:ahLst/>
              <a:cxnLst/>
              <a:rect l="l" t="t" r="r" b="b"/>
              <a:pathLst>
                <a:path w="1114425" h="831214">
                  <a:moveTo>
                    <a:pt x="1114386" y="17868"/>
                  </a:moveTo>
                  <a:lnTo>
                    <a:pt x="1114132" y="11849"/>
                  </a:lnTo>
                  <a:lnTo>
                    <a:pt x="1111491" y="6197"/>
                  </a:lnTo>
                  <a:lnTo>
                    <a:pt x="1106868" y="2019"/>
                  </a:lnTo>
                  <a:lnTo>
                    <a:pt x="1101191" y="0"/>
                  </a:lnTo>
                  <a:lnTo>
                    <a:pt x="1095184" y="254"/>
                  </a:lnTo>
                  <a:lnTo>
                    <a:pt x="1089533" y="2895"/>
                  </a:lnTo>
                  <a:lnTo>
                    <a:pt x="557199" y="396011"/>
                  </a:lnTo>
                  <a:lnTo>
                    <a:pt x="24866" y="2895"/>
                  </a:lnTo>
                  <a:lnTo>
                    <a:pt x="19215" y="254"/>
                  </a:lnTo>
                  <a:lnTo>
                    <a:pt x="13195" y="0"/>
                  </a:lnTo>
                  <a:lnTo>
                    <a:pt x="7531" y="2019"/>
                  </a:lnTo>
                  <a:lnTo>
                    <a:pt x="2908" y="6197"/>
                  </a:lnTo>
                  <a:lnTo>
                    <a:pt x="266" y="11849"/>
                  </a:lnTo>
                  <a:lnTo>
                    <a:pt x="0" y="17868"/>
                  </a:lnTo>
                  <a:lnTo>
                    <a:pt x="2019" y="23533"/>
                  </a:lnTo>
                  <a:lnTo>
                    <a:pt x="6197" y="28168"/>
                  </a:lnTo>
                  <a:lnTo>
                    <a:pt x="530745" y="415544"/>
                  </a:lnTo>
                  <a:lnTo>
                    <a:pt x="6210" y="802894"/>
                  </a:lnTo>
                  <a:lnTo>
                    <a:pt x="2019" y="807529"/>
                  </a:lnTo>
                  <a:lnTo>
                    <a:pt x="0" y="813193"/>
                  </a:lnTo>
                  <a:lnTo>
                    <a:pt x="266" y="819213"/>
                  </a:lnTo>
                  <a:lnTo>
                    <a:pt x="2895" y="824865"/>
                  </a:lnTo>
                  <a:lnTo>
                    <a:pt x="7531" y="829056"/>
                  </a:lnTo>
                  <a:lnTo>
                    <a:pt x="13195" y="831062"/>
                  </a:lnTo>
                  <a:lnTo>
                    <a:pt x="19215" y="830808"/>
                  </a:lnTo>
                  <a:lnTo>
                    <a:pt x="24866" y="828167"/>
                  </a:lnTo>
                  <a:lnTo>
                    <a:pt x="557187" y="435063"/>
                  </a:lnTo>
                  <a:lnTo>
                    <a:pt x="1089533" y="828167"/>
                  </a:lnTo>
                  <a:lnTo>
                    <a:pt x="1095184" y="830808"/>
                  </a:lnTo>
                  <a:lnTo>
                    <a:pt x="1101191" y="831062"/>
                  </a:lnTo>
                  <a:lnTo>
                    <a:pt x="1106868" y="829056"/>
                  </a:lnTo>
                  <a:lnTo>
                    <a:pt x="1111491" y="824865"/>
                  </a:lnTo>
                  <a:lnTo>
                    <a:pt x="1114132" y="819213"/>
                  </a:lnTo>
                  <a:lnTo>
                    <a:pt x="1114386" y="813193"/>
                  </a:lnTo>
                  <a:lnTo>
                    <a:pt x="1112380" y="807529"/>
                  </a:lnTo>
                  <a:lnTo>
                    <a:pt x="1108189" y="802894"/>
                  </a:lnTo>
                  <a:lnTo>
                    <a:pt x="583628" y="415531"/>
                  </a:lnTo>
                  <a:lnTo>
                    <a:pt x="1108189" y="28168"/>
                  </a:lnTo>
                  <a:lnTo>
                    <a:pt x="1112380" y="23533"/>
                  </a:lnTo>
                  <a:lnTo>
                    <a:pt x="1114386" y="1786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208413" y="3824323"/>
              <a:ext cx="537845" cy="398780"/>
            </a:xfrm>
            <a:custGeom>
              <a:avLst/>
              <a:gdLst/>
              <a:ahLst/>
              <a:cxnLst/>
              <a:rect l="l" t="t" r="r" b="b"/>
              <a:pathLst>
                <a:path w="537844" h="398779">
                  <a:moveTo>
                    <a:pt x="537491" y="0"/>
                  </a:moveTo>
                  <a:lnTo>
                    <a:pt x="0" y="0"/>
                  </a:lnTo>
                  <a:lnTo>
                    <a:pt x="0" y="398328"/>
                  </a:lnTo>
                  <a:lnTo>
                    <a:pt x="537491" y="398328"/>
                  </a:lnTo>
                  <a:lnTo>
                    <a:pt x="53749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192695" y="3808291"/>
              <a:ext cx="568960" cy="430530"/>
            </a:xfrm>
            <a:custGeom>
              <a:avLst/>
              <a:gdLst/>
              <a:ahLst/>
              <a:cxnLst/>
              <a:rect l="l" t="t" r="r" b="b"/>
              <a:pathLst>
                <a:path w="568960" h="430529">
                  <a:moveTo>
                    <a:pt x="568909" y="330"/>
                  </a:moveTo>
                  <a:lnTo>
                    <a:pt x="553199" y="330"/>
                  </a:lnTo>
                  <a:lnTo>
                    <a:pt x="553199" y="0"/>
                  </a:lnTo>
                  <a:lnTo>
                    <a:pt x="537502" y="0"/>
                  </a:lnTo>
                  <a:lnTo>
                    <a:pt x="537502" y="31750"/>
                  </a:lnTo>
                  <a:lnTo>
                    <a:pt x="537502" y="398665"/>
                  </a:lnTo>
                  <a:lnTo>
                    <a:pt x="31419" y="398665"/>
                  </a:lnTo>
                  <a:lnTo>
                    <a:pt x="31419" y="31750"/>
                  </a:lnTo>
                  <a:lnTo>
                    <a:pt x="537502" y="31750"/>
                  </a:lnTo>
                  <a:lnTo>
                    <a:pt x="537502" y="0"/>
                  </a:lnTo>
                  <a:lnTo>
                    <a:pt x="15709" y="0"/>
                  </a:lnTo>
                  <a:lnTo>
                    <a:pt x="0" y="0"/>
                  </a:lnTo>
                  <a:lnTo>
                    <a:pt x="0" y="31750"/>
                  </a:lnTo>
                  <a:lnTo>
                    <a:pt x="0" y="398780"/>
                  </a:lnTo>
                  <a:lnTo>
                    <a:pt x="0" y="430530"/>
                  </a:lnTo>
                  <a:lnTo>
                    <a:pt x="15709" y="430530"/>
                  </a:lnTo>
                  <a:lnTo>
                    <a:pt x="553199" y="430530"/>
                  </a:lnTo>
                  <a:lnTo>
                    <a:pt x="553199" y="430072"/>
                  </a:lnTo>
                  <a:lnTo>
                    <a:pt x="568909" y="430072"/>
                  </a:lnTo>
                  <a:lnTo>
                    <a:pt x="568909" y="398780"/>
                  </a:lnTo>
                  <a:lnTo>
                    <a:pt x="568909" y="31750"/>
                  </a:lnTo>
                  <a:lnTo>
                    <a:pt x="568909" y="33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/>
          <p:nvPr/>
        </p:nvSpPr>
        <p:spPr>
          <a:xfrm>
            <a:off x="936142" y="6546628"/>
            <a:ext cx="1256665" cy="31750"/>
          </a:xfrm>
          <a:custGeom>
            <a:avLst/>
            <a:gdLst/>
            <a:ahLst/>
            <a:cxnLst/>
            <a:rect l="l" t="t" r="r" b="b"/>
            <a:pathLst>
              <a:path w="1256664" h="31750">
                <a:moveTo>
                  <a:pt x="15706" y="0"/>
                </a:moveTo>
                <a:lnTo>
                  <a:pt x="7031" y="0"/>
                </a:lnTo>
                <a:lnTo>
                  <a:pt x="0" y="7031"/>
                </a:lnTo>
                <a:lnTo>
                  <a:pt x="0" y="24380"/>
                </a:lnTo>
                <a:lnTo>
                  <a:pt x="7031" y="31412"/>
                </a:lnTo>
                <a:lnTo>
                  <a:pt x="15706" y="31412"/>
                </a:lnTo>
                <a:lnTo>
                  <a:pt x="15706" y="0"/>
                </a:lnTo>
                <a:close/>
              </a:path>
              <a:path w="1256664" h="31750">
                <a:moveTo>
                  <a:pt x="1240799" y="0"/>
                </a:moveTo>
                <a:lnTo>
                  <a:pt x="15706" y="0"/>
                </a:lnTo>
                <a:lnTo>
                  <a:pt x="15706" y="31412"/>
                </a:lnTo>
                <a:lnTo>
                  <a:pt x="1240799" y="31412"/>
                </a:lnTo>
                <a:lnTo>
                  <a:pt x="1240799" y="0"/>
                </a:lnTo>
                <a:close/>
              </a:path>
              <a:path w="1256664" h="31750">
                <a:moveTo>
                  <a:pt x="1249469" y="0"/>
                </a:moveTo>
                <a:lnTo>
                  <a:pt x="1240799" y="0"/>
                </a:lnTo>
                <a:lnTo>
                  <a:pt x="1240799" y="31412"/>
                </a:lnTo>
                <a:lnTo>
                  <a:pt x="1249469" y="31412"/>
                </a:lnTo>
                <a:lnTo>
                  <a:pt x="1256506" y="24380"/>
                </a:lnTo>
                <a:lnTo>
                  <a:pt x="1256506" y="7031"/>
                </a:lnTo>
                <a:lnTo>
                  <a:pt x="124946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36142" y="6802818"/>
            <a:ext cx="1256665" cy="31750"/>
          </a:xfrm>
          <a:custGeom>
            <a:avLst/>
            <a:gdLst/>
            <a:ahLst/>
            <a:cxnLst/>
            <a:rect l="l" t="t" r="r" b="b"/>
            <a:pathLst>
              <a:path w="1256664" h="31750">
                <a:moveTo>
                  <a:pt x="15706" y="0"/>
                </a:moveTo>
                <a:lnTo>
                  <a:pt x="7031" y="0"/>
                </a:lnTo>
                <a:lnTo>
                  <a:pt x="0" y="7031"/>
                </a:lnTo>
                <a:lnTo>
                  <a:pt x="0" y="24380"/>
                </a:lnTo>
                <a:lnTo>
                  <a:pt x="7031" y="31412"/>
                </a:lnTo>
                <a:lnTo>
                  <a:pt x="15706" y="31412"/>
                </a:lnTo>
                <a:lnTo>
                  <a:pt x="15706" y="0"/>
                </a:lnTo>
                <a:close/>
              </a:path>
              <a:path w="1256664" h="31750">
                <a:moveTo>
                  <a:pt x="1240799" y="0"/>
                </a:moveTo>
                <a:lnTo>
                  <a:pt x="15706" y="0"/>
                </a:lnTo>
                <a:lnTo>
                  <a:pt x="15706" y="31412"/>
                </a:lnTo>
                <a:lnTo>
                  <a:pt x="1240799" y="31412"/>
                </a:lnTo>
                <a:lnTo>
                  <a:pt x="1240799" y="0"/>
                </a:lnTo>
                <a:close/>
              </a:path>
              <a:path w="1256664" h="31750">
                <a:moveTo>
                  <a:pt x="1249469" y="0"/>
                </a:moveTo>
                <a:lnTo>
                  <a:pt x="1240799" y="0"/>
                </a:lnTo>
                <a:lnTo>
                  <a:pt x="1240799" y="31412"/>
                </a:lnTo>
                <a:lnTo>
                  <a:pt x="1249469" y="31412"/>
                </a:lnTo>
                <a:lnTo>
                  <a:pt x="1256506" y="24380"/>
                </a:lnTo>
                <a:lnTo>
                  <a:pt x="1256506" y="7031"/>
                </a:lnTo>
                <a:lnTo>
                  <a:pt x="124946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36142" y="7059010"/>
            <a:ext cx="1256665" cy="31750"/>
          </a:xfrm>
          <a:custGeom>
            <a:avLst/>
            <a:gdLst/>
            <a:ahLst/>
            <a:cxnLst/>
            <a:rect l="l" t="t" r="r" b="b"/>
            <a:pathLst>
              <a:path w="1256664" h="31750">
                <a:moveTo>
                  <a:pt x="15706" y="0"/>
                </a:moveTo>
                <a:lnTo>
                  <a:pt x="7031" y="0"/>
                </a:lnTo>
                <a:lnTo>
                  <a:pt x="0" y="7031"/>
                </a:lnTo>
                <a:lnTo>
                  <a:pt x="0" y="24380"/>
                </a:lnTo>
                <a:lnTo>
                  <a:pt x="7031" y="31412"/>
                </a:lnTo>
                <a:lnTo>
                  <a:pt x="15706" y="31412"/>
                </a:lnTo>
                <a:lnTo>
                  <a:pt x="15706" y="0"/>
                </a:lnTo>
                <a:close/>
              </a:path>
              <a:path w="1256664" h="31750">
                <a:moveTo>
                  <a:pt x="1240799" y="0"/>
                </a:moveTo>
                <a:lnTo>
                  <a:pt x="15706" y="0"/>
                </a:lnTo>
                <a:lnTo>
                  <a:pt x="15706" y="31412"/>
                </a:lnTo>
                <a:lnTo>
                  <a:pt x="1240799" y="31412"/>
                </a:lnTo>
                <a:lnTo>
                  <a:pt x="1240799" y="0"/>
                </a:lnTo>
                <a:close/>
              </a:path>
              <a:path w="1256664" h="31750">
                <a:moveTo>
                  <a:pt x="1249469" y="0"/>
                </a:moveTo>
                <a:lnTo>
                  <a:pt x="1240799" y="0"/>
                </a:lnTo>
                <a:lnTo>
                  <a:pt x="1240799" y="31412"/>
                </a:lnTo>
                <a:lnTo>
                  <a:pt x="1249469" y="31412"/>
                </a:lnTo>
                <a:lnTo>
                  <a:pt x="1256506" y="24380"/>
                </a:lnTo>
                <a:lnTo>
                  <a:pt x="1256506" y="7031"/>
                </a:lnTo>
                <a:lnTo>
                  <a:pt x="124946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36142" y="7315211"/>
            <a:ext cx="1256665" cy="31750"/>
          </a:xfrm>
          <a:custGeom>
            <a:avLst/>
            <a:gdLst/>
            <a:ahLst/>
            <a:cxnLst/>
            <a:rect l="l" t="t" r="r" b="b"/>
            <a:pathLst>
              <a:path w="1256664" h="31750">
                <a:moveTo>
                  <a:pt x="15706" y="0"/>
                </a:moveTo>
                <a:lnTo>
                  <a:pt x="7031" y="0"/>
                </a:lnTo>
                <a:lnTo>
                  <a:pt x="0" y="7031"/>
                </a:lnTo>
                <a:lnTo>
                  <a:pt x="0" y="24380"/>
                </a:lnTo>
                <a:lnTo>
                  <a:pt x="7031" y="31412"/>
                </a:lnTo>
                <a:lnTo>
                  <a:pt x="15706" y="31412"/>
                </a:lnTo>
                <a:lnTo>
                  <a:pt x="15706" y="0"/>
                </a:lnTo>
                <a:close/>
              </a:path>
              <a:path w="1256664" h="31750">
                <a:moveTo>
                  <a:pt x="1240799" y="0"/>
                </a:moveTo>
                <a:lnTo>
                  <a:pt x="15706" y="0"/>
                </a:lnTo>
                <a:lnTo>
                  <a:pt x="15706" y="31412"/>
                </a:lnTo>
                <a:lnTo>
                  <a:pt x="1240799" y="31412"/>
                </a:lnTo>
                <a:lnTo>
                  <a:pt x="1240799" y="0"/>
                </a:lnTo>
                <a:close/>
              </a:path>
              <a:path w="1256664" h="31750">
                <a:moveTo>
                  <a:pt x="1249469" y="0"/>
                </a:moveTo>
                <a:lnTo>
                  <a:pt x="1240799" y="0"/>
                </a:lnTo>
                <a:lnTo>
                  <a:pt x="1240799" y="31412"/>
                </a:lnTo>
                <a:lnTo>
                  <a:pt x="1249469" y="31412"/>
                </a:lnTo>
                <a:lnTo>
                  <a:pt x="1256506" y="24380"/>
                </a:lnTo>
                <a:lnTo>
                  <a:pt x="1256506" y="7031"/>
                </a:lnTo>
                <a:lnTo>
                  <a:pt x="124946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4" name="object 14"/>
          <p:cNvGrpSpPr/>
          <p:nvPr/>
        </p:nvGrpSpPr>
        <p:grpSpPr>
          <a:xfrm>
            <a:off x="10359401" y="0"/>
            <a:ext cx="9443720" cy="11308715"/>
            <a:chOff x="10359401" y="0"/>
            <a:chExt cx="9443720" cy="11308715"/>
          </a:xfrm>
        </p:grpSpPr>
        <p:pic>
          <p:nvPicPr>
            <p:cNvPr id="15" name="object 1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359401" y="491958"/>
              <a:ext cx="4593964" cy="1081659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644056" y="0"/>
              <a:ext cx="5158890" cy="11308556"/>
            </a:xfrm>
            <a:prstGeom prst="rect">
              <a:avLst/>
            </a:prstGeom>
          </p:spPr>
        </p:pic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B97B01FF-0A5D-EBE0-DE81-874BCA886F9F}"/>
              </a:ext>
            </a:extLst>
          </p:cNvPr>
          <p:cNvSpPr txBox="1"/>
          <p:nvPr/>
        </p:nvSpPr>
        <p:spPr>
          <a:xfrm>
            <a:off x="831850" y="813384"/>
            <a:ext cx="9448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75000"/>
                  </a:schemeClr>
                </a:solidFill>
                <a:latin typeface="Geologica" pitchFamily="2" charset="0"/>
              </a:rPr>
              <a:t>Products: Equipment – </a:t>
            </a:r>
            <a:endParaRPr lang="ru-RU" sz="4800" dirty="0">
              <a:solidFill>
                <a:schemeClr val="bg1">
                  <a:lumMod val="75000"/>
                </a:schemeClr>
              </a:solidFill>
              <a:latin typeface="Geologica" pitchFamily="2" charset="0"/>
            </a:endParaRPr>
          </a:p>
          <a:p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Mobile Carts</a:t>
            </a:r>
            <a:endParaRPr lang="ru-RU" sz="4800" dirty="0">
              <a:solidFill>
                <a:schemeClr val="tx1"/>
              </a:solidFill>
              <a:latin typeface="Geologica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5C0E016-67C5-526E-5915-EE37F1F5B956}"/>
              </a:ext>
            </a:extLst>
          </p:cNvPr>
          <p:cNvSpPr txBox="1"/>
          <p:nvPr/>
        </p:nvSpPr>
        <p:spPr>
          <a:xfrm>
            <a:off x="831850" y="4699760"/>
            <a:ext cx="3124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Available With 1 Or 2 </a:t>
            </a:r>
          </a:p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Mounting Brackets</a:t>
            </a:r>
            <a:endParaRPr lang="en-US" sz="2400" dirty="0">
              <a:solidFill>
                <a:schemeClr val="tx1"/>
              </a:solidFill>
              <a:latin typeface="Onest light" pitchFamily="2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C64A12A-A0E0-B5A3-1DB3-4EE8ED6E9663}"/>
              </a:ext>
            </a:extLst>
          </p:cNvPr>
          <p:cNvSpPr txBox="1"/>
          <p:nvPr/>
        </p:nvSpPr>
        <p:spPr>
          <a:xfrm>
            <a:off x="831850" y="7635465"/>
            <a:ext cx="43434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From 4 to 6 shelves</a:t>
            </a:r>
          </a:p>
          <a:p>
            <a:r>
              <a:rPr lang="en-US" sz="2400" dirty="0">
                <a:solidFill>
                  <a:schemeClr val="tx1"/>
                </a:solidFill>
                <a:latin typeface="Onest light" pitchFamily="2" charset="0"/>
              </a:rPr>
              <a:t>Universal shelf compatibility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0104100" cy="11308715"/>
          </a:xfrm>
          <a:custGeom>
            <a:avLst/>
            <a:gdLst/>
            <a:ahLst/>
            <a:cxnLst/>
            <a:rect l="l" t="t" r="r" b="b"/>
            <a:pathLst>
              <a:path w="20104100" h="11308715">
                <a:moveTo>
                  <a:pt x="20104099" y="0"/>
                </a:moveTo>
                <a:lnTo>
                  <a:pt x="0" y="0"/>
                </a:lnTo>
                <a:lnTo>
                  <a:pt x="0" y="11308556"/>
                </a:lnTo>
                <a:lnTo>
                  <a:pt x="20104099" y="11308556"/>
                </a:lnTo>
                <a:lnTo>
                  <a:pt x="20104099" y="0"/>
                </a:lnTo>
                <a:close/>
              </a:path>
            </a:pathLst>
          </a:custGeom>
          <a:solidFill>
            <a:srgbClr val="239C9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20104100" cy="1130855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025811" y="287949"/>
            <a:ext cx="4230237" cy="10837366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2156698" y="314126"/>
            <a:ext cx="4073525" cy="10680700"/>
          </a:xfrm>
          <a:custGeom>
            <a:avLst/>
            <a:gdLst/>
            <a:ahLst/>
            <a:cxnLst/>
            <a:rect l="l" t="t" r="r" b="b"/>
            <a:pathLst>
              <a:path w="4073525" h="10680700">
                <a:moveTo>
                  <a:pt x="3811402" y="0"/>
                </a:moveTo>
                <a:lnTo>
                  <a:pt x="261772" y="0"/>
                </a:lnTo>
                <a:lnTo>
                  <a:pt x="214718" y="4216"/>
                </a:lnTo>
                <a:lnTo>
                  <a:pt x="170431" y="16373"/>
                </a:lnTo>
                <a:lnTo>
                  <a:pt x="129650" y="35732"/>
                </a:lnTo>
                <a:lnTo>
                  <a:pt x="93115" y="61555"/>
                </a:lnTo>
                <a:lnTo>
                  <a:pt x="61565" y="93103"/>
                </a:lnTo>
                <a:lnTo>
                  <a:pt x="35739" y="129637"/>
                </a:lnTo>
                <a:lnTo>
                  <a:pt x="16377" y="170419"/>
                </a:lnTo>
                <a:lnTo>
                  <a:pt x="4217" y="214710"/>
                </a:lnTo>
                <a:lnTo>
                  <a:pt x="0" y="261772"/>
                </a:lnTo>
                <a:lnTo>
                  <a:pt x="0" y="10418530"/>
                </a:lnTo>
                <a:lnTo>
                  <a:pt x="4217" y="10465584"/>
                </a:lnTo>
                <a:lnTo>
                  <a:pt x="16377" y="10509871"/>
                </a:lnTo>
                <a:lnTo>
                  <a:pt x="35739" y="10550652"/>
                </a:lnTo>
                <a:lnTo>
                  <a:pt x="61565" y="10587187"/>
                </a:lnTo>
                <a:lnTo>
                  <a:pt x="93115" y="10618737"/>
                </a:lnTo>
                <a:lnTo>
                  <a:pt x="129650" y="10644563"/>
                </a:lnTo>
                <a:lnTo>
                  <a:pt x="170431" y="10663925"/>
                </a:lnTo>
                <a:lnTo>
                  <a:pt x="214718" y="10676085"/>
                </a:lnTo>
                <a:lnTo>
                  <a:pt x="261772" y="10680303"/>
                </a:lnTo>
                <a:lnTo>
                  <a:pt x="3811402" y="10680303"/>
                </a:lnTo>
                <a:lnTo>
                  <a:pt x="3858455" y="10676085"/>
                </a:lnTo>
                <a:lnTo>
                  <a:pt x="3902742" y="10663925"/>
                </a:lnTo>
                <a:lnTo>
                  <a:pt x="3943523" y="10644563"/>
                </a:lnTo>
                <a:lnTo>
                  <a:pt x="3980058" y="10618737"/>
                </a:lnTo>
                <a:lnTo>
                  <a:pt x="4011608" y="10587187"/>
                </a:lnTo>
                <a:lnTo>
                  <a:pt x="4037434" y="10550652"/>
                </a:lnTo>
                <a:lnTo>
                  <a:pt x="4056797" y="10509871"/>
                </a:lnTo>
                <a:lnTo>
                  <a:pt x="4068956" y="10465584"/>
                </a:lnTo>
                <a:lnTo>
                  <a:pt x="4073174" y="10418530"/>
                </a:lnTo>
                <a:lnTo>
                  <a:pt x="4073174" y="261772"/>
                </a:lnTo>
                <a:lnTo>
                  <a:pt x="4068956" y="214710"/>
                </a:lnTo>
                <a:lnTo>
                  <a:pt x="4056797" y="170419"/>
                </a:lnTo>
                <a:lnTo>
                  <a:pt x="4037434" y="129637"/>
                </a:lnTo>
                <a:lnTo>
                  <a:pt x="4011608" y="93103"/>
                </a:lnTo>
                <a:lnTo>
                  <a:pt x="3980058" y="61555"/>
                </a:lnTo>
                <a:lnTo>
                  <a:pt x="3943523" y="35732"/>
                </a:lnTo>
                <a:lnTo>
                  <a:pt x="3902742" y="16373"/>
                </a:lnTo>
                <a:lnTo>
                  <a:pt x="3858455" y="4216"/>
                </a:lnTo>
                <a:lnTo>
                  <a:pt x="3811402" y="0"/>
                </a:lnTo>
                <a:close/>
              </a:path>
            </a:pathLst>
          </a:custGeom>
          <a:solidFill>
            <a:srgbClr val="FFFFFF">
              <a:alpha val="9999"/>
            </a:srgbClr>
          </a:solidFill>
          <a:effectLst>
            <a:outerShdw blurRad="508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2156698" y="314126"/>
            <a:ext cx="4073525" cy="6911340"/>
          </a:xfrm>
          <a:custGeom>
            <a:avLst/>
            <a:gdLst/>
            <a:ahLst/>
            <a:cxnLst/>
            <a:rect l="l" t="t" r="r" b="b"/>
            <a:pathLst>
              <a:path w="4073525" h="6911340">
                <a:moveTo>
                  <a:pt x="3811402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6649012"/>
                </a:lnTo>
                <a:lnTo>
                  <a:pt x="4217" y="6696066"/>
                </a:lnTo>
                <a:lnTo>
                  <a:pt x="16377" y="6740352"/>
                </a:lnTo>
                <a:lnTo>
                  <a:pt x="35739" y="6781133"/>
                </a:lnTo>
                <a:lnTo>
                  <a:pt x="61565" y="6817668"/>
                </a:lnTo>
                <a:lnTo>
                  <a:pt x="93115" y="6849218"/>
                </a:lnTo>
                <a:lnTo>
                  <a:pt x="129650" y="6875044"/>
                </a:lnTo>
                <a:lnTo>
                  <a:pt x="170431" y="6894407"/>
                </a:lnTo>
                <a:lnTo>
                  <a:pt x="214718" y="6906566"/>
                </a:lnTo>
                <a:lnTo>
                  <a:pt x="261772" y="6910784"/>
                </a:lnTo>
                <a:lnTo>
                  <a:pt x="3811402" y="6910784"/>
                </a:lnTo>
                <a:lnTo>
                  <a:pt x="3858455" y="6906566"/>
                </a:lnTo>
                <a:lnTo>
                  <a:pt x="3902742" y="6894407"/>
                </a:lnTo>
                <a:lnTo>
                  <a:pt x="3943523" y="6875044"/>
                </a:lnTo>
                <a:lnTo>
                  <a:pt x="3980058" y="6849218"/>
                </a:lnTo>
                <a:lnTo>
                  <a:pt x="4011608" y="6817668"/>
                </a:lnTo>
                <a:lnTo>
                  <a:pt x="4037434" y="6781133"/>
                </a:lnTo>
                <a:lnTo>
                  <a:pt x="4056797" y="6740352"/>
                </a:lnTo>
                <a:lnTo>
                  <a:pt x="4068956" y="6696066"/>
                </a:lnTo>
                <a:lnTo>
                  <a:pt x="4073174" y="6649012"/>
                </a:lnTo>
                <a:lnTo>
                  <a:pt x="4073174" y="261772"/>
                </a:lnTo>
                <a:lnTo>
                  <a:pt x="4068956" y="214718"/>
                </a:lnTo>
                <a:lnTo>
                  <a:pt x="4056797" y="170431"/>
                </a:lnTo>
                <a:lnTo>
                  <a:pt x="4037434" y="129651"/>
                </a:lnTo>
                <a:lnTo>
                  <a:pt x="4011608" y="93116"/>
                </a:lnTo>
                <a:lnTo>
                  <a:pt x="3980058" y="61565"/>
                </a:lnTo>
                <a:lnTo>
                  <a:pt x="3943523" y="35739"/>
                </a:lnTo>
                <a:lnTo>
                  <a:pt x="3902742" y="16377"/>
                </a:lnTo>
                <a:lnTo>
                  <a:pt x="3858455" y="4217"/>
                </a:lnTo>
                <a:lnTo>
                  <a:pt x="3811402" y="0"/>
                </a:lnTo>
                <a:close/>
              </a:path>
            </a:pathLst>
          </a:custGeom>
          <a:solidFill>
            <a:srgbClr val="FFFFFF">
              <a:alpha val="9999"/>
            </a:srgbClr>
          </a:solidFill>
          <a:effectLst>
            <a:outerShdw blurRad="508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5" name="object 15"/>
          <p:cNvPicPr/>
          <p:nvPr/>
        </p:nvPicPr>
        <p:blipFill>
          <a:blip r:embed="rId5" cstate="print"/>
          <a:srcRect t="20264" r="66694" b="56391"/>
          <a:stretch>
            <a:fillRect/>
          </a:stretch>
        </p:blipFill>
        <p:spPr>
          <a:xfrm>
            <a:off x="943447" y="6395136"/>
            <a:ext cx="989705" cy="1164539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6" cstate="print"/>
          <a:srcRect t="32703" r="58941" b="24018"/>
          <a:stretch>
            <a:fillRect/>
          </a:stretch>
        </p:blipFill>
        <p:spPr>
          <a:xfrm>
            <a:off x="5123981" y="6264275"/>
            <a:ext cx="1194269" cy="1164539"/>
          </a:xfrm>
          <a:prstGeom prst="rect">
            <a:avLst/>
          </a:prstGeom>
        </p:spPr>
      </p:pic>
      <p:sp>
        <p:nvSpPr>
          <p:cNvPr id="17" name="object 17"/>
          <p:cNvSpPr/>
          <p:nvPr/>
        </p:nvSpPr>
        <p:spPr>
          <a:xfrm>
            <a:off x="1030427" y="4220940"/>
            <a:ext cx="873760" cy="684530"/>
          </a:xfrm>
          <a:custGeom>
            <a:avLst/>
            <a:gdLst/>
            <a:ahLst/>
            <a:cxnLst/>
            <a:rect l="l" t="t" r="r" b="b"/>
            <a:pathLst>
              <a:path w="873760" h="684529">
                <a:moveTo>
                  <a:pt x="873226" y="520522"/>
                </a:moveTo>
                <a:lnTo>
                  <a:pt x="868489" y="496836"/>
                </a:lnTo>
                <a:lnTo>
                  <a:pt x="854735" y="474230"/>
                </a:lnTo>
                <a:lnTo>
                  <a:pt x="832650" y="452945"/>
                </a:lnTo>
                <a:lnTo>
                  <a:pt x="831342" y="452081"/>
                </a:lnTo>
                <a:lnTo>
                  <a:pt x="831342" y="520522"/>
                </a:lnTo>
                <a:lnTo>
                  <a:pt x="830618" y="525564"/>
                </a:lnTo>
                <a:lnTo>
                  <a:pt x="796925" y="562305"/>
                </a:lnTo>
                <a:lnTo>
                  <a:pt x="756653" y="584123"/>
                </a:lnTo>
                <a:lnTo>
                  <a:pt x="691781" y="607161"/>
                </a:lnTo>
                <a:lnTo>
                  <a:pt x="648030" y="617994"/>
                </a:lnTo>
                <a:lnTo>
                  <a:pt x="600138" y="626808"/>
                </a:lnTo>
                <a:lnTo>
                  <a:pt x="548601" y="633374"/>
                </a:lnTo>
                <a:lnTo>
                  <a:pt x="493928" y="637489"/>
                </a:lnTo>
                <a:lnTo>
                  <a:pt x="436613" y="638911"/>
                </a:lnTo>
                <a:lnTo>
                  <a:pt x="404660" y="638124"/>
                </a:lnTo>
                <a:lnTo>
                  <a:pt x="546315" y="407492"/>
                </a:lnTo>
                <a:lnTo>
                  <a:pt x="548601" y="407657"/>
                </a:lnTo>
                <a:lnTo>
                  <a:pt x="600138" y="414223"/>
                </a:lnTo>
                <a:lnTo>
                  <a:pt x="648030" y="423037"/>
                </a:lnTo>
                <a:lnTo>
                  <a:pt x="691781" y="433870"/>
                </a:lnTo>
                <a:lnTo>
                  <a:pt x="730910" y="446506"/>
                </a:lnTo>
                <a:lnTo>
                  <a:pt x="778662" y="467702"/>
                </a:lnTo>
                <a:lnTo>
                  <a:pt x="811453" y="489762"/>
                </a:lnTo>
                <a:lnTo>
                  <a:pt x="831342" y="520522"/>
                </a:lnTo>
                <a:lnTo>
                  <a:pt x="831342" y="452081"/>
                </a:lnTo>
                <a:lnTo>
                  <a:pt x="766127" y="415366"/>
                </a:lnTo>
                <a:lnTo>
                  <a:pt x="723061" y="399554"/>
                </a:lnTo>
                <a:lnTo>
                  <a:pt x="674357" y="386067"/>
                </a:lnTo>
                <a:lnTo>
                  <a:pt x="620674" y="375145"/>
                </a:lnTo>
                <a:lnTo>
                  <a:pt x="570496" y="368122"/>
                </a:lnTo>
                <a:lnTo>
                  <a:pt x="777163" y="31673"/>
                </a:lnTo>
                <a:lnTo>
                  <a:pt x="780021" y="23863"/>
                </a:lnTo>
                <a:lnTo>
                  <a:pt x="779678" y="15836"/>
                </a:lnTo>
                <a:lnTo>
                  <a:pt x="776363" y="8534"/>
                </a:lnTo>
                <a:lnTo>
                  <a:pt x="770280" y="2870"/>
                </a:lnTo>
                <a:lnTo>
                  <a:pt x="762469" y="0"/>
                </a:lnTo>
                <a:lnTo>
                  <a:pt x="754443" y="342"/>
                </a:lnTo>
                <a:lnTo>
                  <a:pt x="747141" y="3670"/>
                </a:lnTo>
                <a:lnTo>
                  <a:pt x="741476" y="9753"/>
                </a:lnTo>
                <a:lnTo>
                  <a:pt x="523963" y="363867"/>
                </a:lnTo>
                <a:lnTo>
                  <a:pt x="501129" y="361988"/>
                </a:lnTo>
                <a:lnTo>
                  <a:pt x="499338" y="361950"/>
                </a:lnTo>
                <a:lnTo>
                  <a:pt x="499338" y="403961"/>
                </a:lnTo>
                <a:lnTo>
                  <a:pt x="356920" y="635812"/>
                </a:lnTo>
                <a:lnTo>
                  <a:pt x="273088" y="626808"/>
                </a:lnTo>
                <a:lnTo>
                  <a:pt x="225196" y="617994"/>
                </a:lnTo>
                <a:lnTo>
                  <a:pt x="181444" y="607161"/>
                </a:lnTo>
                <a:lnTo>
                  <a:pt x="142316" y="594525"/>
                </a:lnTo>
                <a:lnTo>
                  <a:pt x="94564" y="573328"/>
                </a:lnTo>
                <a:lnTo>
                  <a:pt x="61760" y="551268"/>
                </a:lnTo>
                <a:lnTo>
                  <a:pt x="41884" y="520522"/>
                </a:lnTo>
                <a:lnTo>
                  <a:pt x="42595" y="515467"/>
                </a:lnTo>
                <a:lnTo>
                  <a:pt x="76288" y="478726"/>
                </a:lnTo>
                <a:lnTo>
                  <a:pt x="116573" y="456907"/>
                </a:lnTo>
                <a:lnTo>
                  <a:pt x="181444" y="433870"/>
                </a:lnTo>
                <a:lnTo>
                  <a:pt x="225196" y="423037"/>
                </a:lnTo>
                <a:lnTo>
                  <a:pt x="273088" y="414223"/>
                </a:lnTo>
                <a:lnTo>
                  <a:pt x="324612" y="407657"/>
                </a:lnTo>
                <a:lnTo>
                  <a:pt x="379285" y="403542"/>
                </a:lnTo>
                <a:lnTo>
                  <a:pt x="436613" y="402120"/>
                </a:lnTo>
                <a:lnTo>
                  <a:pt x="493928" y="403542"/>
                </a:lnTo>
                <a:lnTo>
                  <a:pt x="499338" y="403961"/>
                </a:lnTo>
                <a:lnTo>
                  <a:pt x="499338" y="361950"/>
                </a:lnTo>
                <a:lnTo>
                  <a:pt x="436613" y="360248"/>
                </a:lnTo>
                <a:lnTo>
                  <a:pt x="372097" y="361988"/>
                </a:lnTo>
                <a:lnTo>
                  <a:pt x="310515" y="367030"/>
                </a:lnTo>
                <a:lnTo>
                  <a:pt x="252552" y="375145"/>
                </a:lnTo>
                <a:lnTo>
                  <a:pt x="198869" y="386067"/>
                </a:lnTo>
                <a:lnTo>
                  <a:pt x="150164" y="399554"/>
                </a:lnTo>
                <a:lnTo>
                  <a:pt x="107086" y="415366"/>
                </a:lnTo>
                <a:lnTo>
                  <a:pt x="70345" y="433247"/>
                </a:lnTo>
                <a:lnTo>
                  <a:pt x="18478" y="474230"/>
                </a:lnTo>
                <a:lnTo>
                  <a:pt x="0" y="520522"/>
                </a:lnTo>
                <a:lnTo>
                  <a:pt x="4737" y="544195"/>
                </a:lnTo>
                <a:lnTo>
                  <a:pt x="40576" y="588086"/>
                </a:lnTo>
                <a:lnTo>
                  <a:pt x="107086" y="625665"/>
                </a:lnTo>
                <a:lnTo>
                  <a:pt x="150164" y="641477"/>
                </a:lnTo>
                <a:lnTo>
                  <a:pt x="198869" y="654964"/>
                </a:lnTo>
                <a:lnTo>
                  <a:pt x="252552" y="665899"/>
                </a:lnTo>
                <a:lnTo>
                  <a:pt x="310515" y="674001"/>
                </a:lnTo>
                <a:lnTo>
                  <a:pt x="348716" y="677138"/>
                </a:lnTo>
                <a:lnTo>
                  <a:pt x="353428" y="681520"/>
                </a:lnTo>
                <a:lnTo>
                  <a:pt x="361238" y="684390"/>
                </a:lnTo>
                <a:lnTo>
                  <a:pt x="369265" y="684047"/>
                </a:lnTo>
                <a:lnTo>
                  <a:pt x="376567" y="680720"/>
                </a:lnTo>
                <a:lnTo>
                  <a:pt x="377964" y="679221"/>
                </a:lnTo>
                <a:lnTo>
                  <a:pt x="436613" y="680796"/>
                </a:lnTo>
                <a:lnTo>
                  <a:pt x="501129" y="679056"/>
                </a:lnTo>
                <a:lnTo>
                  <a:pt x="562711" y="674001"/>
                </a:lnTo>
                <a:lnTo>
                  <a:pt x="620674" y="665899"/>
                </a:lnTo>
                <a:lnTo>
                  <a:pt x="674357" y="654964"/>
                </a:lnTo>
                <a:lnTo>
                  <a:pt x="723061" y="641477"/>
                </a:lnTo>
                <a:lnTo>
                  <a:pt x="766127" y="625665"/>
                </a:lnTo>
                <a:lnTo>
                  <a:pt x="802881" y="607783"/>
                </a:lnTo>
                <a:lnTo>
                  <a:pt x="854735" y="566801"/>
                </a:lnTo>
                <a:lnTo>
                  <a:pt x="868489" y="544195"/>
                </a:lnTo>
                <a:lnTo>
                  <a:pt x="873226" y="52052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8" name="object 18"/>
          <p:cNvPicPr/>
          <p:nvPr/>
        </p:nvPicPr>
        <p:blipFill>
          <a:blip r:embed="rId7" cstate="print"/>
          <a:srcRect t="32986" r="62507" b="23773"/>
          <a:stretch>
            <a:fillRect/>
          </a:stretch>
        </p:blipFill>
        <p:spPr>
          <a:xfrm>
            <a:off x="9127387" y="6264275"/>
            <a:ext cx="924663" cy="1164539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5162617" y="4237273"/>
            <a:ext cx="1039241" cy="651510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9205495" y="4204356"/>
            <a:ext cx="687098" cy="756252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2502236" y="7874145"/>
            <a:ext cx="1083527" cy="799967"/>
          </a:xfrm>
          <a:prstGeom prst="rect">
            <a:avLst/>
          </a:prstGeom>
        </p:spPr>
      </p:pic>
      <p:sp>
        <p:nvSpPr>
          <p:cNvPr id="24" name="object 24"/>
          <p:cNvSpPr/>
          <p:nvPr/>
        </p:nvSpPr>
        <p:spPr>
          <a:xfrm>
            <a:off x="12489561" y="4219936"/>
            <a:ext cx="1083945" cy="800100"/>
          </a:xfrm>
          <a:custGeom>
            <a:avLst/>
            <a:gdLst/>
            <a:ahLst/>
            <a:cxnLst/>
            <a:rect l="l" t="t" r="r" b="b"/>
            <a:pathLst>
              <a:path w="1083944" h="800100">
                <a:moveTo>
                  <a:pt x="267423" y="661416"/>
                </a:moveTo>
                <a:lnTo>
                  <a:pt x="263715" y="661416"/>
                </a:lnTo>
                <a:lnTo>
                  <a:pt x="263715" y="653796"/>
                </a:lnTo>
                <a:lnTo>
                  <a:pt x="251714" y="653796"/>
                </a:lnTo>
                <a:lnTo>
                  <a:pt x="158546" y="653796"/>
                </a:lnTo>
                <a:lnTo>
                  <a:pt x="158546" y="559816"/>
                </a:lnTo>
                <a:lnTo>
                  <a:pt x="154863" y="559816"/>
                </a:lnTo>
                <a:lnTo>
                  <a:pt x="154863" y="552196"/>
                </a:lnTo>
                <a:lnTo>
                  <a:pt x="130822" y="552196"/>
                </a:lnTo>
                <a:lnTo>
                  <a:pt x="130822" y="559816"/>
                </a:lnTo>
                <a:lnTo>
                  <a:pt x="127139" y="559816"/>
                </a:lnTo>
                <a:lnTo>
                  <a:pt x="127139" y="653796"/>
                </a:lnTo>
                <a:lnTo>
                  <a:pt x="127139" y="679196"/>
                </a:lnTo>
                <a:lnTo>
                  <a:pt x="130835" y="679196"/>
                </a:lnTo>
                <a:lnTo>
                  <a:pt x="130835" y="685546"/>
                </a:lnTo>
                <a:lnTo>
                  <a:pt x="142836" y="685546"/>
                </a:lnTo>
                <a:lnTo>
                  <a:pt x="251714" y="685546"/>
                </a:lnTo>
                <a:lnTo>
                  <a:pt x="263715" y="685546"/>
                </a:lnTo>
                <a:lnTo>
                  <a:pt x="263715" y="679196"/>
                </a:lnTo>
                <a:lnTo>
                  <a:pt x="267423" y="679196"/>
                </a:lnTo>
                <a:lnTo>
                  <a:pt x="267423" y="661416"/>
                </a:lnTo>
                <a:close/>
              </a:path>
              <a:path w="1083944" h="800100">
                <a:moveTo>
                  <a:pt x="267423" y="127279"/>
                </a:moveTo>
                <a:lnTo>
                  <a:pt x="263715" y="127279"/>
                </a:lnTo>
                <a:lnTo>
                  <a:pt x="263715" y="120929"/>
                </a:lnTo>
                <a:lnTo>
                  <a:pt x="251714" y="120929"/>
                </a:lnTo>
                <a:lnTo>
                  <a:pt x="142836" y="120929"/>
                </a:lnTo>
                <a:lnTo>
                  <a:pt x="130835" y="120929"/>
                </a:lnTo>
                <a:lnTo>
                  <a:pt x="130835" y="127279"/>
                </a:lnTo>
                <a:lnTo>
                  <a:pt x="127139" y="127279"/>
                </a:lnTo>
                <a:lnTo>
                  <a:pt x="127139" y="152679"/>
                </a:lnTo>
                <a:lnTo>
                  <a:pt x="127139" y="246659"/>
                </a:lnTo>
                <a:lnTo>
                  <a:pt x="130822" y="246659"/>
                </a:lnTo>
                <a:lnTo>
                  <a:pt x="130822" y="254279"/>
                </a:lnTo>
                <a:lnTo>
                  <a:pt x="154863" y="254279"/>
                </a:lnTo>
                <a:lnTo>
                  <a:pt x="154863" y="246659"/>
                </a:lnTo>
                <a:lnTo>
                  <a:pt x="158546" y="246659"/>
                </a:lnTo>
                <a:lnTo>
                  <a:pt x="158546" y="152679"/>
                </a:lnTo>
                <a:lnTo>
                  <a:pt x="251714" y="152679"/>
                </a:lnTo>
                <a:lnTo>
                  <a:pt x="263715" y="152679"/>
                </a:lnTo>
                <a:lnTo>
                  <a:pt x="263715" y="145059"/>
                </a:lnTo>
                <a:lnTo>
                  <a:pt x="267423" y="145059"/>
                </a:lnTo>
                <a:lnTo>
                  <a:pt x="267423" y="127279"/>
                </a:lnTo>
                <a:close/>
              </a:path>
              <a:path w="1083944" h="800100">
                <a:moveTo>
                  <a:pt x="953770" y="559816"/>
                </a:moveTo>
                <a:lnTo>
                  <a:pt x="950087" y="559816"/>
                </a:lnTo>
                <a:lnTo>
                  <a:pt x="950087" y="552196"/>
                </a:lnTo>
                <a:lnTo>
                  <a:pt x="926045" y="552196"/>
                </a:lnTo>
                <a:lnTo>
                  <a:pt x="926045" y="559816"/>
                </a:lnTo>
                <a:lnTo>
                  <a:pt x="922362" y="559816"/>
                </a:lnTo>
                <a:lnTo>
                  <a:pt x="922362" y="653796"/>
                </a:lnTo>
                <a:lnTo>
                  <a:pt x="829195" y="653796"/>
                </a:lnTo>
                <a:lnTo>
                  <a:pt x="817194" y="653796"/>
                </a:lnTo>
                <a:lnTo>
                  <a:pt x="817194" y="661416"/>
                </a:lnTo>
                <a:lnTo>
                  <a:pt x="813485" y="661416"/>
                </a:lnTo>
                <a:lnTo>
                  <a:pt x="813485" y="679196"/>
                </a:lnTo>
                <a:lnTo>
                  <a:pt x="817194" y="679196"/>
                </a:lnTo>
                <a:lnTo>
                  <a:pt x="817194" y="685546"/>
                </a:lnTo>
                <a:lnTo>
                  <a:pt x="829195" y="685546"/>
                </a:lnTo>
                <a:lnTo>
                  <a:pt x="938072" y="685546"/>
                </a:lnTo>
                <a:lnTo>
                  <a:pt x="950074" y="685546"/>
                </a:lnTo>
                <a:lnTo>
                  <a:pt x="950074" y="679196"/>
                </a:lnTo>
                <a:lnTo>
                  <a:pt x="953770" y="679196"/>
                </a:lnTo>
                <a:lnTo>
                  <a:pt x="953770" y="653796"/>
                </a:lnTo>
                <a:lnTo>
                  <a:pt x="953770" y="559816"/>
                </a:lnTo>
                <a:close/>
              </a:path>
              <a:path w="1083944" h="800100">
                <a:moveTo>
                  <a:pt x="953770" y="127279"/>
                </a:moveTo>
                <a:lnTo>
                  <a:pt x="950074" y="127279"/>
                </a:lnTo>
                <a:lnTo>
                  <a:pt x="950074" y="120929"/>
                </a:lnTo>
                <a:lnTo>
                  <a:pt x="938072" y="120929"/>
                </a:lnTo>
                <a:lnTo>
                  <a:pt x="829195" y="120929"/>
                </a:lnTo>
                <a:lnTo>
                  <a:pt x="817194" y="120929"/>
                </a:lnTo>
                <a:lnTo>
                  <a:pt x="817194" y="127279"/>
                </a:lnTo>
                <a:lnTo>
                  <a:pt x="813485" y="127279"/>
                </a:lnTo>
                <a:lnTo>
                  <a:pt x="813485" y="145059"/>
                </a:lnTo>
                <a:lnTo>
                  <a:pt x="817194" y="145059"/>
                </a:lnTo>
                <a:lnTo>
                  <a:pt x="817194" y="152679"/>
                </a:lnTo>
                <a:lnTo>
                  <a:pt x="829195" y="152679"/>
                </a:lnTo>
                <a:lnTo>
                  <a:pt x="922362" y="152679"/>
                </a:lnTo>
                <a:lnTo>
                  <a:pt x="922362" y="246659"/>
                </a:lnTo>
                <a:lnTo>
                  <a:pt x="926045" y="246659"/>
                </a:lnTo>
                <a:lnTo>
                  <a:pt x="926045" y="254279"/>
                </a:lnTo>
                <a:lnTo>
                  <a:pt x="950087" y="254279"/>
                </a:lnTo>
                <a:lnTo>
                  <a:pt x="950087" y="246659"/>
                </a:lnTo>
                <a:lnTo>
                  <a:pt x="953770" y="246659"/>
                </a:lnTo>
                <a:lnTo>
                  <a:pt x="953770" y="152679"/>
                </a:lnTo>
                <a:lnTo>
                  <a:pt x="953770" y="127279"/>
                </a:lnTo>
                <a:close/>
              </a:path>
              <a:path w="1083944" h="800100">
                <a:moveTo>
                  <a:pt x="1083525" y="146596"/>
                </a:moveTo>
                <a:lnTo>
                  <a:pt x="1076058" y="100266"/>
                </a:lnTo>
                <a:lnTo>
                  <a:pt x="1055243" y="60020"/>
                </a:lnTo>
                <a:lnTo>
                  <a:pt x="1052106" y="56883"/>
                </a:lnTo>
                <a:lnTo>
                  <a:pt x="1052106" y="146596"/>
                </a:lnTo>
                <a:lnTo>
                  <a:pt x="1052106" y="653415"/>
                </a:lnTo>
                <a:lnTo>
                  <a:pt x="1043051" y="698246"/>
                </a:lnTo>
                <a:lnTo>
                  <a:pt x="1018374" y="734860"/>
                </a:lnTo>
                <a:lnTo>
                  <a:pt x="981760" y="759536"/>
                </a:lnTo>
                <a:lnTo>
                  <a:pt x="936929" y="768591"/>
                </a:lnTo>
                <a:lnTo>
                  <a:pt x="146596" y="768591"/>
                </a:lnTo>
                <a:lnTo>
                  <a:pt x="101765" y="759536"/>
                </a:lnTo>
                <a:lnTo>
                  <a:pt x="65151" y="734860"/>
                </a:lnTo>
                <a:lnTo>
                  <a:pt x="40462" y="698246"/>
                </a:lnTo>
                <a:lnTo>
                  <a:pt x="31407" y="653415"/>
                </a:lnTo>
                <a:lnTo>
                  <a:pt x="31407" y="146596"/>
                </a:lnTo>
                <a:lnTo>
                  <a:pt x="40462" y="101765"/>
                </a:lnTo>
                <a:lnTo>
                  <a:pt x="65151" y="65151"/>
                </a:lnTo>
                <a:lnTo>
                  <a:pt x="101765" y="40462"/>
                </a:lnTo>
                <a:lnTo>
                  <a:pt x="146596" y="31407"/>
                </a:lnTo>
                <a:lnTo>
                  <a:pt x="936929" y="31407"/>
                </a:lnTo>
                <a:lnTo>
                  <a:pt x="981760" y="40462"/>
                </a:lnTo>
                <a:lnTo>
                  <a:pt x="1018374" y="65151"/>
                </a:lnTo>
                <a:lnTo>
                  <a:pt x="1043051" y="101765"/>
                </a:lnTo>
                <a:lnTo>
                  <a:pt x="1052106" y="146596"/>
                </a:lnTo>
                <a:lnTo>
                  <a:pt x="1052106" y="56883"/>
                </a:lnTo>
                <a:lnTo>
                  <a:pt x="1023505" y="28282"/>
                </a:lnTo>
                <a:lnTo>
                  <a:pt x="983259" y="7480"/>
                </a:lnTo>
                <a:lnTo>
                  <a:pt x="936929" y="0"/>
                </a:lnTo>
                <a:lnTo>
                  <a:pt x="146596" y="0"/>
                </a:lnTo>
                <a:lnTo>
                  <a:pt x="100266" y="7480"/>
                </a:lnTo>
                <a:lnTo>
                  <a:pt x="60020" y="28282"/>
                </a:lnTo>
                <a:lnTo>
                  <a:pt x="28295" y="60020"/>
                </a:lnTo>
                <a:lnTo>
                  <a:pt x="7480" y="100266"/>
                </a:lnTo>
                <a:lnTo>
                  <a:pt x="0" y="146596"/>
                </a:lnTo>
                <a:lnTo>
                  <a:pt x="0" y="653415"/>
                </a:lnTo>
                <a:lnTo>
                  <a:pt x="7480" y="699744"/>
                </a:lnTo>
                <a:lnTo>
                  <a:pt x="28295" y="739978"/>
                </a:lnTo>
                <a:lnTo>
                  <a:pt x="60020" y="771715"/>
                </a:lnTo>
                <a:lnTo>
                  <a:pt x="100266" y="792530"/>
                </a:lnTo>
                <a:lnTo>
                  <a:pt x="146596" y="799998"/>
                </a:lnTo>
                <a:lnTo>
                  <a:pt x="936929" y="799998"/>
                </a:lnTo>
                <a:lnTo>
                  <a:pt x="983259" y="792530"/>
                </a:lnTo>
                <a:lnTo>
                  <a:pt x="1023505" y="771715"/>
                </a:lnTo>
                <a:lnTo>
                  <a:pt x="1055243" y="739978"/>
                </a:lnTo>
                <a:lnTo>
                  <a:pt x="1076058" y="699744"/>
                </a:lnTo>
                <a:lnTo>
                  <a:pt x="1083525" y="653415"/>
                </a:lnTo>
                <a:lnTo>
                  <a:pt x="1083525" y="14659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5" name="object 25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14023894" y="1000291"/>
            <a:ext cx="4147054" cy="10308264"/>
          </a:xfrm>
          <a:prstGeom prst="rect">
            <a:avLst/>
          </a:prstGeom>
        </p:spPr>
      </p:pic>
      <p:pic>
        <p:nvPicPr>
          <p:cNvPr id="26" name="object 26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16145447" y="0"/>
            <a:ext cx="3360683" cy="11308556"/>
          </a:xfrm>
          <a:prstGeom prst="rect">
            <a:avLst/>
          </a:prstGeom>
        </p:spPr>
      </p:pic>
      <p:sp>
        <p:nvSpPr>
          <p:cNvPr id="28" name="object 10">
            <a:extLst>
              <a:ext uri="{FF2B5EF4-FFF2-40B4-BE49-F238E27FC236}">
                <a16:creationId xmlns:a16="http://schemas.microsoft.com/office/drawing/2014/main" id="{1CEF0D43-6CEA-BCC6-42A5-24F75C83483A}"/>
              </a:ext>
            </a:extLst>
          </p:cNvPr>
          <p:cNvSpPr/>
          <p:nvPr/>
        </p:nvSpPr>
        <p:spPr>
          <a:xfrm>
            <a:off x="12140535" y="313967"/>
            <a:ext cx="4073525" cy="3141265"/>
          </a:xfrm>
          <a:prstGeom prst="roundRect">
            <a:avLst>
              <a:gd name="adj" fmla="val 8953"/>
            </a:avLst>
          </a:prstGeom>
          <a:solidFill>
            <a:srgbClr val="FFFFFF">
              <a:alpha val="9999"/>
            </a:srgbClr>
          </a:solidFill>
          <a:effectLst>
            <a:outerShdw blurRad="508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27" name="object 27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16821456" y="3004191"/>
            <a:ext cx="3282643" cy="8304365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2F33CD87-EBE4-ED7E-6C4B-B8DDC137EF0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2509500" y="873125"/>
            <a:ext cx="742950" cy="8953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A09948D-EC9A-5BD4-FA45-A351102DA71F}"/>
              </a:ext>
            </a:extLst>
          </p:cNvPr>
          <p:cNvSpPr txBox="1"/>
          <p:nvPr/>
        </p:nvSpPr>
        <p:spPr>
          <a:xfrm>
            <a:off x="831850" y="813384"/>
            <a:ext cx="9448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4DB8B0"/>
                </a:solidFill>
                <a:latin typeface="Geologica" pitchFamily="2" charset="0"/>
              </a:rPr>
              <a:t>Products: Instruments – </a:t>
            </a:r>
            <a:endParaRPr lang="ru-RU" sz="4800" dirty="0">
              <a:solidFill>
                <a:srgbClr val="4DB8B0"/>
              </a:solidFill>
              <a:latin typeface="Geologica" pitchFamily="2" charset="0"/>
            </a:endParaRPr>
          </a:p>
          <a:p>
            <a:r>
              <a:rPr lang="en-US" sz="4800" dirty="0">
                <a:solidFill>
                  <a:schemeClr val="bg1"/>
                </a:solidFill>
                <a:latin typeface="Geologica" pitchFamily="2" charset="0"/>
              </a:rPr>
              <a:t>Rigid Endoscopes</a:t>
            </a:r>
            <a:endParaRPr lang="ru-RU" sz="4800" dirty="0">
              <a:solidFill>
                <a:schemeClr val="bg1"/>
              </a:solidFill>
              <a:latin typeface="Geologica" pitchFamily="2" charset="0"/>
            </a:endParaRPr>
          </a:p>
        </p:txBody>
      </p:sp>
      <p:pic>
        <p:nvPicPr>
          <p:cNvPr id="6" name="object 15">
            <a:extLst>
              <a:ext uri="{FF2B5EF4-FFF2-40B4-BE49-F238E27FC236}">
                <a16:creationId xmlns:a16="http://schemas.microsoft.com/office/drawing/2014/main" id="{93495F7E-3EE6-C5A7-6EDA-D4733860B026}"/>
              </a:ext>
            </a:extLst>
          </p:cNvPr>
          <p:cNvPicPr/>
          <p:nvPr/>
        </p:nvPicPr>
        <p:blipFill>
          <a:blip r:embed="rId5" cstate="print"/>
          <a:srcRect l="-297" t="60413" r="44206" b="12091"/>
          <a:stretch>
            <a:fillRect/>
          </a:stretch>
        </p:blipFill>
        <p:spPr>
          <a:xfrm>
            <a:off x="917622" y="8397875"/>
            <a:ext cx="1666828" cy="1371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5245CE4-585D-EA17-BCDF-602426CD8590}"/>
              </a:ext>
            </a:extLst>
          </p:cNvPr>
          <p:cNvSpPr txBox="1"/>
          <p:nvPr/>
        </p:nvSpPr>
        <p:spPr>
          <a:xfrm>
            <a:off x="831850" y="5141437"/>
            <a:ext cx="31242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Onest medium" pitchFamily="2" charset="0"/>
              </a:rPr>
              <a:t>Laparoscopes</a:t>
            </a:r>
            <a:endParaRPr lang="en-US" sz="2800" dirty="0">
              <a:solidFill>
                <a:schemeClr val="bg1"/>
              </a:solidFill>
              <a:latin typeface="Onest light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D68CB4-C237-E360-2C3D-B188C1783E93}"/>
              </a:ext>
            </a:extLst>
          </p:cNvPr>
          <p:cNvSpPr txBox="1"/>
          <p:nvPr/>
        </p:nvSpPr>
        <p:spPr>
          <a:xfrm>
            <a:off x="4946650" y="5141437"/>
            <a:ext cx="31242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Onest medium" pitchFamily="2" charset="0"/>
              </a:rPr>
              <a:t>Hysteroscopes</a:t>
            </a:r>
            <a:endParaRPr lang="en-US" sz="2800" dirty="0">
              <a:solidFill>
                <a:schemeClr val="bg1"/>
              </a:solidFill>
              <a:latin typeface="Onest light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4CA031-5CB4-D96F-3853-FCD1791B338E}"/>
              </a:ext>
            </a:extLst>
          </p:cNvPr>
          <p:cNvSpPr txBox="1"/>
          <p:nvPr/>
        </p:nvSpPr>
        <p:spPr>
          <a:xfrm>
            <a:off x="9062187" y="5141437"/>
            <a:ext cx="31242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Onest medium" pitchFamily="2" charset="0"/>
              </a:rPr>
              <a:t>Rhinoscopes</a:t>
            </a:r>
            <a:endParaRPr lang="en-US" sz="2800" dirty="0">
              <a:solidFill>
                <a:schemeClr val="bg1"/>
              </a:solidFill>
              <a:latin typeface="Onest light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889E64-D96A-305E-4367-C3A67213C7FF}"/>
              </a:ext>
            </a:extLst>
          </p:cNvPr>
          <p:cNvSpPr txBox="1"/>
          <p:nvPr/>
        </p:nvSpPr>
        <p:spPr>
          <a:xfrm>
            <a:off x="831850" y="7593739"/>
            <a:ext cx="31242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Onest medium" pitchFamily="2" charset="0"/>
              </a:rPr>
              <a:t>Thoracoscopes</a:t>
            </a:r>
            <a:endParaRPr lang="en-US" sz="2800" dirty="0">
              <a:solidFill>
                <a:schemeClr val="bg1"/>
              </a:solidFill>
              <a:latin typeface="Onest light" pitchFamily="2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EDE7534-5B45-7CAB-69E9-861C6CB70270}"/>
              </a:ext>
            </a:extLst>
          </p:cNvPr>
          <p:cNvSpPr txBox="1"/>
          <p:nvPr/>
        </p:nvSpPr>
        <p:spPr>
          <a:xfrm>
            <a:off x="4946650" y="7593739"/>
            <a:ext cx="31242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Onest medium" pitchFamily="2" charset="0"/>
              </a:rPr>
              <a:t>Cystoscopes</a:t>
            </a:r>
            <a:endParaRPr lang="en-US" sz="2800" dirty="0">
              <a:solidFill>
                <a:schemeClr val="bg1"/>
              </a:solidFill>
              <a:latin typeface="Onest light" pitchFamily="2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24D7C32-0796-C0CA-27D3-C5DF4D11A0B1}"/>
              </a:ext>
            </a:extLst>
          </p:cNvPr>
          <p:cNvSpPr txBox="1"/>
          <p:nvPr/>
        </p:nvSpPr>
        <p:spPr>
          <a:xfrm>
            <a:off x="9062187" y="7593739"/>
            <a:ext cx="31242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Onest medium" pitchFamily="2" charset="0"/>
              </a:rPr>
              <a:t>Otoscopes</a:t>
            </a:r>
            <a:endParaRPr lang="en-US" sz="2800" dirty="0">
              <a:solidFill>
                <a:schemeClr val="bg1"/>
              </a:solidFill>
              <a:latin typeface="Onest light" pitchFamily="2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27136BF-0F4B-29CC-9DCF-3E1B9833B48F}"/>
              </a:ext>
            </a:extLst>
          </p:cNvPr>
          <p:cNvSpPr txBox="1"/>
          <p:nvPr/>
        </p:nvSpPr>
        <p:spPr>
          <a:xfrm>
            <a:off x="831850" y="9794103"/>
            <a:ext cx="31242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Onest medium" pitchFamily="2" charset="0"/>
              </a:rPr>
              <a:t>Arthroscopes</a:t>
            </a:r>
            <a:endParaRPr lang="en-US" sz="2800" dirty="0">
              <a:solidFill>
                <a:schemeClr val="bg1"/>
              </a:solidFill>
              <a:latin typeface="Onest light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30693AF-7C76-17E7-A7AB-CC9D009BBD23}"/>
              </a:ext>
            </a:extLst>
          </p:cNvPr>
          <p:cNvSpPr txBox="1"/>
          <p:nvPr/>
        </p:nvSpPr>
        <p:spPr>
          <a:xfrm>
            <a:off x="12502236" y="2080478"/>
            <a:ext cx="3124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Onest medium" pitchFamily="2" charset="0"/>
              </a:rPr>
              <a:t>Long service </a:t>
            </a:r>
          </a:p>
          <a:p>
            <a:r>
              <a:rPr lang="en-US" sz="2400" dirty="0">
                <a:solidFill>
                  <a:schemeClr val="bg1"/>
                </a:solidFill>
                <a:latin typeface="Onest medium" pitchFamily="2" charset="0"/>
              </a:rPr>
              <a:t>life</a:t>
            </a:r>
            <a:endParaRPr lang="en-US" sz="2400" dirty="0">
              <a:solidFill>
                <a:schemeClr val="bg1"/>
              </a:solidFill>
              <a:latin typeface="Onest light" pitchFamily="2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FF4A259-DD17-E4D0-572D-3BCA7CF204BC}"/>
              </a:ext>
            </a:extLst>
          </p:cNvPr>
          <p:cNvSpPr txBox="1"/>
          <p:nvPr/>
        </p:nvSpPr>
        <p:spPr>
          <a:xfrm>
            <a:off x="12502236" y="5403047"/>
            <a:ext cx="31242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Onest medium" pitchFamily="2" charset="0"/>
              </a:rPr>
              <a:t>Excellent Image Quality and Light Transmission</a:t>
            </a:r>
            <a:endParaRPr lang="en-US" sz="2400" dirty="0">
              <a:solidFill>
                <a:schemeClr val="bg1"/>
              </a:solidFill>
              <a:latin typeface="Onest light" pitchFamily="2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34EB27C-FEEB-F5BD-2ECB-69AE1EBCF89A}"/>
              </a:ext>
            </a:extLst>
          </p:cNvPr>
          <p:cNvSpPr txBox="1"/>
          <p:nvPr/>
        </p:nvSpPr>
        <p:spPr>
          <a:xfrm>
            <a:off x="12455839" y="9083675"/>
            <a:ext cx="31242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Onest medium" pitchFamily="2" charset="0"/>
              </a:rPr>
              <a:t>Autoclavable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0104100" cy="11308715"/>
          </a:xfrm>
          <a:custGeom>
            <a:avLst/>
            <a:gdLst/>
            <a:ahLst/>
            <a:cxnLst/>
            <a:rect l="l" t="t" r="r" b="b"/>
            <a:pathLst>
              <a:path w="20104100" h="11308715">
                <a:moveTo>
                  <a:pt x="20104099" y="0"/>
                </a:moveTo>
                <a:lnTo>
                  <a:pt x="0" y="0"/>
                </a:lnTo>
                <a:lnTo>
                  <a:pt x="0" y="11308556"/>
                </a:lnTo>
                <a:lnTo>
                  <a:pt x="20104099" y="11308556"/>
                </a:lnTo>
                <a:lnTo>
                  <a:pt x="20104099" y="0"/>
                </a:lnTo>
                <a:close/>
              </a:path>
            </a:pathLst>
          </a:custGeom>
          <a:solidFill>
            <a:srgbClr val="239C9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20104100" cy="11308556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9364274" y="4325266"/>
            <a:ext cx="10740390" cy="6983730"/>
          </a:xfrm>
          <a:custGeom>
            <a:avLst/>
            <a:gdLst/>
            <a:ahLst/>
            <a:cxnLst/>
            <a:rect l="l" t="t" r="r" b="b"/>
            <a:pathLst>
              <a:path w="10740390" h="6983730">
                <a:moveTo>
                  <a:pt x="5327286" y="2772941"/>
                </a:moveTo>
                <a:lnTo>
                  <a:pt x="5175160" y="2869937"/>
                </a:lnTo>
                <a:lnTo>
                  <a:pt x="5023948" y="2967394"/>
                </a:lnTo>
                <a:lnTo>
                  <a:pt x="4429998" y="3360544"/>
                </a:lnTo>
                <a:lnTo>
                  <a:pt x="3854216" y="3758162"/>
                </a:lnTo>
                <a:lnTo>
                  <a:pt x="3297579" y="4159111"/>
                </a:lnTo>
                <a:lnTo>
                  <a:pt x="2826997" y="4511779"/>
                </a:lnTo>
                <a:lnTo>
                  <a:pt x="2372476" y="4865364"/>
                </a:lnTo>
                <a:lnTo>
                  <a:pt x="1934674" y="5219105"/>
                </a:lnTo>
                <a:lnTo>
                  <a:pt x="1514244" y="5572238"/>
                </a:lnTo>
                <a:lnTo>
                  <a:pt x="1168200" y="5873863"/>
                </a:lnTo>
                <a:lnTo>
                  <a:pt x="835814" y="6174003"/>
                </a:lnTo>
                <a:lnTo>
                  <a:pt x="517499" y="6472178"/>
                </a:lnTo>
                <a:lnTo>
                  <a:pt x="263282" y="6718808"/>
                </a:lnTo>
                <a:lnTo>
                  <a:pt x="0" y="6983291"/>
                </a:lnTo>
                <a:lnTo>
                  <a:pt x="10739826" y="6983291"/>
                </a:lnTo>
                <a:lnTo>
                  <a:pt x="10739826" y="0"/>
                </a:lnTo>
                <a:lnTo>
                  <a:pt x="10357045" y="149967"/>
                </a:lnTo>
                <a:lnTo>
                  <a:pt x="9948469" y="318738"/>
                </a:lnTo>
                <a:lnTo>
                  <a:pt x="9532480" y="499350"/>
                </a:lnTo>
                <a:lnTo>
                  <a:pt x="9038601" y="724802"/>
                </a:lnTo>
                <a:lnTo>
                  <a:pt x="8536429" y="965865"/>
                </a:lnTo>
                <a:lnTo>
                  <a:pt x="8026929" y="1222267"/>
                </a:lnTo>
                <a:lnTo>
                  <a:pt x="7511069" y="1493734"/>
                </a:lnTo>
                <a:lnTo>
                  <a:pt x="6989817" y="1779996"/>
                </a:lnTo>
                <a:lnTo>
                  <a:pt x="6388738" y="2124916"/>
                </a:lnTo>
                <a:lnTo>
                  <a:pt x="5783324" y="2488396"/>
                </a:lnTo>
                <a:lnTo>
                  <a:pt x="5327286" y="2772941"/>
                </a:lnTo>
                <a:close/>
              </a:path>
            </a:pathLst>
          </a:custGeom>
          <a:solidFill>
            <a:srgbClr val="FFFFFF">
              <a:alpha val="19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224993" y="5203079"/>
            <a:ext cx="6279226" cy="6105476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386095" y="0"/>
            <a:ext cx="7718004" cy="11308556"/>
          </a:xfrm>
          <a:prstGeom prst="rect">
            <a:avLst/>
          </a:prstGeom>
        </p:spPr>
      </p:pic>
      <p:sp>
        <p:nvSpPr>
          <p:cNvPr id="25" name="object 11">
            <a:extLst>
              <a:ext uri="{FF2B5EF4-FFF2-40B4-BE49-F238E27FC236}">
                <a16:creationId xmlns:a16="http://schemas.microsoft.com/office/drawing/2014/main" id="{63DC3D72-1F47-3830-3957-95063C0DA2EB}"/>
              </a:ext>
            </a:extLst>
          </p:cNvPr>
          <p:cNvSpPr/>
          <p:nvPr/>
        </p:nvSpPr>
        <p:spPr>
          <a:xfrm>
            <a:off x="6402008" y="3349072"/>
            <a:ext cx="5864225" cy="3110230"/>
          </a:xfrm>
          <a:custGeom>
            <a:avLst/>
            <a:gdLst/>
            <a:ahLst/>
            <a:cxnLst/>
            <a:rect l="l" t="t" r="r" b="b"/>
            <a:pathLst>
              <a:path w="5864225" h="3110229">
                <a:moveTo>
                  <a:pt x="5601923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2848080"/>
                </a:lnTo>
                <a:lnTo>
                  <a:pt x="4217" y="2895134"/>
                </a:lnTo>
                <a:lnTo>
                  <a:pt x="16377" y="2939421"/>
                </a:lnTo>
                <a:lnTo>
                  <a:pt x="35739" y="2980202"/>
                </a:lnTo>
                <a:lnTo>
                  <a:pt x="61565" y="3016737"/>
                </a:lnTo>
                <a:lnTo>
                  <a:pt x="93115" y="3048287"/>
                </a:lnTo>
                <a:lnTo>
                  <a:pt x="129650" y="3074113"/>
                </a:lnTo>
                <a:lnTo>
                  <a:pt x="170431" y="3093475"/>
                </a:lnTo>
                <a:lnTo>
                  <a:pt x="214718" y="3105635"/>
                </a:lnTo>
                <a:lnTo>
                  <a:pt x="261772" y="3109852"/>
                </a:lnTo>
                <a:lnTo>
                  <a:pt x="5601923" y="3109852"/>
                </a:lnTo>
                <a:lnTo>
                  <a:pt x="5648977" y="3105635"/>
                </a:lnTo>
                <a:lnTo>
                  <a:pt x="5693263" y="3093475"/>
                </a:lnTo>
                <a:lnTo>
                  <a:pt x="5734044" y="3074113"/>
                </a:lnTo>
                <a:lnTo>
                  <a:pt x="5770579" y="3048287"/>
                </a:lnTo>
                <a:lnTo>
                  <a:pt x="5802129" y="3016737"/>
                </a:lnTo>
                <a:lnTo>
                  <a:pt x="5827955" y="2980202"/>
                </a:lnTo>
                <a:lnTo>
                  <a:pt x="5847318" y="2939421"/>
                </a:lnTo>
                <a:lnTo>
                  <a:pt x="5859478" y="2895134"/>
                </a:lnTo>
                <a:lnTo>
                  <a:pt x="5863695" y="2848080"/>
                </a:lnTo>
                <a:lnTo>
                  <a:pt x="5863695" y="261772"/>
                </a:lnTo>
                <a:lnTo>
                  <a:pt x="5859478" y="214718"/>
                </a:lnTo>
                <a:lnTo>
                  <a:pt x="5847318" y="170431"/>
                </a:lnTo>
                <a:lnTo>
                  <a:pt x="5827955" y="129651"/>
                </a:lnTo>
                <a:lnTo>
                  <a:pt x="5802129" y="93116"/>
                </a:lnTo>
                <a:lnTo>
                  <a:pt x="5770579" y="61565"/>
                </a:lnTo>
                <a:lnTo>
                  <a:pt x="5734044" y="35739"/>
                </a:lnTo>
                <a:lnTo>
                  <a:pt x="5693263" y="16377"/>
                </a:lnTo>
                <a:lnTo>
                  <a:pt x="5648977" y="4217"/>
                </a:lnTo>
                <a:lnTo>
                  <a:pt x="5601923" y="0"/>
                </a:lnTo>
                <a:close/>
              </a:path>
            </a:pathLst>
          </a:custGeom>
          <a:solidFill>
            <a:srgbClr val="FFFFFF">
              <a:alpha val="5999"/>
            </a:srgbClr>
          </a:solidFill>
          <a:effectLst>
            <a:glow rad="12700">
              <a:schemeClr val="bg1">
                <a:alpha val="10000"/>
              </a:schemeClr>
            </a:glow>
            <a:outerShdw blurRad="508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5657977" y="2890162"/>
            <a:ext cx="4446121" cy="8418393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83240" y="3324505"/>
            <a:ext cx="6020759" cy="3266916"/>
          </a:xfrm>
          <a:prstGeom prst="rect">
            <a:avLst/>
          </a:prstGeom>
        </p:spPr>
      </p:pic>
      <p:sp>
        <p:nvSpPr>
          <p:cNvPr id="11" name="object 11"/>
          <p:cNvSpPr/>
          <p:nvPr/>
        </p:nvSpPr>
        <p:spPr>
          <a:xfrm>
            <a:off x="314126" y="3350683"/>
            <a:ext cx="5864225" cy="3110230"/>
          </a:xfrm>
          <a:custGeom>
            <a:avLst/>
            <a:gdLst/>
            <a:ahLst/>
            <a:cxnLst/>
            <a:rect l="l" t="t" r="r" b="b"/>
            <a:pathLst>
              <a:path w="5864225" h="3110229">
                <a:moveTo>
                  <a:pt x="5601923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2848080"/>
                </a:lnTo>
                <a:lnTo>
                  <a:pt x="4217" y="2895134"/>
                </a:lnTo>
                <a:lnTo>
                  <a:pt x="16377" y="2939421"/>
                </a:lnTo>
                <a:lnTo>
                  <a:pt x="35739" y="2980202"/>
                </a:lnTo>
                <a:lnTo>
                  <a:pt x="61565" y="3016737"/>
                </a:lnTo>
                <a:lnTo>
                  <a:pt x="93115" y="3048287"/>
                </a:lnTo>
                <a:lnTo>
                  <a:pt x="129650" y="3074113"/>
                </a:lnTo>
                <a:lnTo>
                  <a:pt x="170431" y="3093475"/>
                </a:lnTo>
                <a:lnTo>
                  <a:pt x="214718" y="3105635"/>
                </a:lnTo>
                <a:lnTo>
                  <a:pt x="261772" y="3109852"/>
                </a:lnTo>
                <a:lnTo>
                  <a:pt x="5601923" y="3109852"/>
                </a:lnTo>
                <a:lnTo>
                  <a:pt x="5648977" y="3105635"/>
                </a:lnTo>
                <a:lnTo>
                  <a:pt x="5693263" y="3093475"/>
                </a:lnTo>
                <a:lnTo>
                  <a:pt x="5734044" y="3074113"/>
                </a:lnTo>
                <a:lnTo>
                  <a:pt x="5770579" y="3048287"/>
                </a:lnTo>
                <a:lnTo>
                  <a:pt x="5802129" y="3016737"/>
                </a:lnTo>
                <a:lnTo>
                  <a:pt x="5827955" y="2980202"/>
                </a:lnTo>
                <a:lnTo>
                  <a:pt x="5847318" y="2939421"/>
                </a:lnTo>
                <a:lnTo>
                  <a:pt x="5859478" y="2895134"/>
                </a:lnTo>
                <a:lnTo>
                  <a:pt x="5863695" y="2848080"/>
                </a:lnTo>
                <a:lnTo>
                  <a:pt x="5863695" y="261772"/>
                </a:lnTo>
                <a:lnTo>
                  <a:pt x="5859478" y="214718"/>
                </a:lnTo>
                <a:lnTo>
                  <a:pt x="5847318" y="170431"/>
                </a:lnTo>
                <a:lnTo>
                  <a:pt x="5827955" y="129651"/>
                </a:lnTo>
                <a:lnTo>
                  <a:pt x="5802129" y="93116"/>
                </a:lnTo>
                <a:lnTo>
                  <a:pt x="5770579" y="61565"/>
                </a:lnTo>
                <a:lnTo>
                  <a:pt x="5734044" y="35739"/>
                </a:lnTo>
                <a:lnTo>
                  <a:pt x="5693263" y="16377"/>
                </a:lnTo>
                <a:lnTo>
                  <a:pt x="5648977" y="4217"/>
                </a:lnTo>
                <a:lnTo>
                  <a:pt x="5601923" y="0"/>
                </a:lnTo>
                <a:close/>
              </a:path>
            </a:pathLst>
          </a:custGeom>
          <a:solidFill>
            <a:srgbClr val="FFFFFF">
              <a:alpha val="5999"/>
            </a:srgbClr>
          </a:solidFill>
          <a:effectLst>
            <a:glow rad="12700">
              <a:schemeClr val="bg1">
                <a:alpha val="10000"/>
              </a:schemeClr>
            </a:glow>
            <a:outerShdw blurRad="508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258563" y="3324505"/>
            <a:ext cx="6020759" cy="3266916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83240" y="6643776"/>
            <a:ext cx="6020759" cy="3266916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258563" y="6643776"/>
            <a:ext cx="6020759" cy="3266916"/>
          </a:xfrm>
          <a:prstGeom prst="rect">
            <a:avLst/>
          </a:prstGeom>
        </p:spPr>
      </p:pic>
      <p:sp>
        <p:nvSpPr>
          <p:cNvPr id="26" name="object 11">
            <a:extLst>
              <a:ext uri="{FF2B5EF4-FFF2-40B4-BE49-F238E27FC236}">
                <a16:creationId xmlns:a16="http://schemas.microsoft.com/office/drawing/2014/main" id="{BC4A304F-87E4-D82B-52FB-4EFAEE9AD7D6}"/>
              </a:ext>
            </a:extLst>
          </p:cNvPr>
          <p:cNvSpPr/>
          <p:nvPr/>
        </p:nvSpPr>
        <p:spPr>
          <a:xfrm>
            <a:off x="299357" y="6722910"/>
            <a:ext cx="5864225" cy="3110230"/>
          </a:xfrm>
          <a:custGeom>
            <a:avLst/>
            <a:gdLst/>
            <a:ahLst/>
            <a:cxnLst/>
            <a:rect l="l" t="t" r="r" b="b"/>
            <a:pathLst>
              <a:path w="5864225" h="3110229">
                <a:moveTo>
                  <a:pt x="5601923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2848080"/>
                </a:lnTo>
                <a:lnTo>
                  <a:pt x="4217" y="2895134"/>
                </a:lnTo>
                <a:lnTo>
                  <a:pt x="16377" y="2939421"/>
                </a:lnTo>
                <a:lnTo>
                  <a:pt x="35739" y="2980202"/>
                </a:lnTo>
                <a:lnTo>
                  <a:pt x="61565" y="3016737"/>
                </a:lnTo>
                <a:lnTo>
                  <a:pt x="93115" y="3048287"/>
                </a:lnTo>
                <a:lnTo>
                  <a:pt x="129650" y="3074113"/>
                </a:lnTo>
                <a:lnTo>
                  <a:pt x="170431" y="3093475"/>
                </a:lnTo>
                <a:lnTo>
                  <a:pt x="214718" y="3105635"/>
                </a:lnTo>
                <a:lnTo>
                  <a:pt x="261772" y="3109852"/>
                </a:lnTo>
                <a:lnTo>
                  <a:pt x="5601923" y="3109852"/>
                </a:lnTo>
                <a:lnTo>
                  <a:pt x="5648977" y="3105635"/>
                </a:lnTo>
                <a:lnTo>
                  <a:pt x="5693263" y="3093475"/>
                </a:lnTo>
                <a:lnTo>
                  <a:pt x="5734044" y="3074113"/>
                </a:lnTo>
                <a:lnTo>
                  <a:pt x="5770579" y="3048287"/>
                </a:lnTo>
                <a:lnTo>
                  <a:pt x="5802129" y="3016737"/>
                </a:lnTo>
                <a:lnTo>
                  <a:pt x="5827955" y="2980202"/>
                </a:lnTo>
                <a:lnTo>
                  <a:pt x="5847318" y="2939421"/>
                </a:lnTo>
                <a:lnTo>
                  <a:pt x="5859478" y="2895134"/>
                </a:lnTo>
                <a:lnTo>
                  <a:pt x="5863695" y="2848080"/>
                </a:lnTo>
                <a:lnTo>
                  <a:pt x="5863695" y="261772"/>
                </a:lnTo>
                <a:lnTo>
                  <a:pt x="5859478" y="214718"/>
                </a:lnTo>
                <a:lnTo>
                  <a:pt x="5847318" y="170431"/>
                </a:lnTo>
                <a:lnTo>
                  <a:pt x="5827955" y="129651"/>
                </a:lnTo>
                <a:lnTo>
                  <a:pt x="5802129" y="93116"/>
                </a:lnTo>
                <a:lnTo>
                  <a:pt x="5770579" y="61565"/>
                </a:lnTo>
                <a:lnTo>
                  <a:pt x="5734044" y="35739"/>
                </a:lnTo>
                <a:lnTo>
                  <a:pt x="5693263" y="16377"/>
                </a:lnTo>
                <a:lnTo>
                  <a:pt x="5648977" y="4217"/>
                </a:lnTo>
                <a:lnTo>
                  <a:pt x="5601923" y="0"/>
                </a:lnTo>
                <a:close/>
              </a:path>
            </a:pathLst>
          </a:custGeom>
          <a:solidFill>
            <a:srgbClr val="FFFFFF">
              <a:alpha val="5999"/>
            </a:srgbClr>
          </a:solidFill>
          <a:effectLst>
            <a:glow rad="12700">
              <a:schemeClr val="bg1">
                <a:alpha val="10000"/>
              </a:schemeClr>
            </a:glow>
            <a:outerShdw blurRad="508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11">
            <a:extLst>
              <a:ext uri="{FF2B5EF4-FFF2-40B4-BE49-F238E27FC236}">
                <a16:creationId xmlns:a16="http://schemas.microsoft.com/office/drawing/2014/main" id="{4D93112B-187E-CED2-A1D3-E57CEF2C370A}"/>
              </a:ext>
            </a:extLst>
          </p:cNvPr>
          <p:cNvSpPr/>
          <p:nvPr/>
        </p:nvSpPr>
        <p:spPr>
          <a:xfrm>
            <a:off x="6387239" y="6721299"/>
            <a:ext cx="5864225" cy="3110230"/>
          </a:xfrm>
          <a:custGeom>
            <a:avLst/>
            <a:gdLst/>
            <a:ahLst/>
            <a:cxnLst/>
            <a:rect l="l" t="t" r="r" b="b"/>
            <a:pathLst>
              <a:path w="5864225" h="3110229">
                <a:moveTo>
                  <a:pt x="5601923" y="0"/>
                </a:moveTo>
                <a:lnTo>
                  <a:pt x="261772" y="0"/>
                </a:lnTo>
                <a:lnTo>
                  <a:pt x="214718" y="4217"/>
                </a:lnTo>
                <a:lnTo>
                  <a:pt x="170431" y="16377"/>
                </a:lnTo>
                <a:lnTo>
                  <a:pt x="129650" y="35739"/>
                </a:lnTo>
                <a:lnTo>
                  <a:pt x="93115" y="61565"/>
                </a:lnTo>
                <a:lnTo>
                  <a:pt x="61565" y="93116"/>
                </a:lnTo>
                <a:lnTo>
                  <a:pt x="35739" y="129651"/>
                </a:lnTo>
                <a:lnTo>
                  <a:pt x="16377" y="170431"/>
                </a:lnTo>
                <a:lnTo>
                  <a:pt x="4217" y="214718"/>
                </a:lnTo>
                <a:lnTo>
                  <a:pt x="0" y="261772"/>
                </a:lnTo>
                <a:lnTo>
                  <a:pt x="0" y="2848080"/>
                </a:lnTo>
                <a:lnTo>
                  <a:pt x="4217" y="2895134"/>
                </a:lnTo>
                <a:lnTo>
                  <a:pt x="16377" y="2939421"/>
                </a:lnTo>
                <a:lnTo>
                  <a:pt x="35739" y="2980202"/>
                </a:lnTo>
                <a:lnTo>
                  <a:pt x="61565" y="3016737"/>
                </a:lnTo>
                <a:lnTo>
                  <a:pt x="93115" y="3048287"/>
                </a:lnTo>
                <a:lnTo>
                  <a:pt x="129650" y="3074113"/>
                </a:lnTo>
                <a:lnTo>
                  <a:pt x="170431" y="3093475"/>
                </a:lnTo>
                <a:lnTo>
                  <a:pt x="214718" y="3105635"/>
                </a:lnTo>
                <a:lnTo>
                  <a:pt x="261772" y="3109852"/>
                </a:lnTo>
                <a:lnTo>
                  <a:pt x="5601923" y="3109852"/>
                </a:lnTo>
                <a:lnTo>
                  <a:pt x="5648977" y="3105635"/>
                </a:lnTo>
                <a:lnTo>
                  <a:pt x="5693263" y="3093475"/>
                </a:lnTo>
                <a:lnTo>
                  <a:pt x="5734044" y="3074113"/>
                </a:lnTo>
                <a:lnTo>
                  <a:pt x="5770579" y="3048287"/>
                </a:lnTo>
                <a:lnTo>
                  <a:pt x="5802129" y="3016737"/>
                </a:lnTo>
                <a:lnTo>
                  <a:pt x="5827955" y="2980202"/>
                </a:lnTo>
                <a:lnTo>
                  <a:pt x="5847318" y="2939421"/>
                </a:lnTo>
                <a:lnTo>
                  <a:pt x="5859478" y="2895134"/>
                </a:lnTo>
                <a:lnTo>
                  <a:pt x="5863695" y="2848080"/>
                </a:lnTo>
                <a:lnTo>
                  <a:pt x="5863695" y="261772"/>
                </a:lnTo>
                <a:lnTo>
                  <a:pt x="5859478" y="214718"/>
                </a:lnTo>
                <a:lnTo>
                  <a:pt x="5847318" y="170431"/>
                </a:lnTo>
                <a:lnTo>
                  <a:pt x="5827955" y="129651"/>
                </a:lnTo>
                <a:lnTo>
                  <a:pt x="5802129" y="93116"/>
                </a:lnTo>
                <a:lnTo>
                  <a:pt x="5770579" y="61565"/>
                </a:lnTo>
                <a:lnTo>
                  <a:pt x="5734044" y="35739"/>
                </a:lnTo>
                <a:lnTo>
                  <a:pt x="5693263" y="16377"/>
                </a:lnTo>
                <a:lnTo>
                  <a:pt x="5648977" y="4217"/>
                </a:lnTo>
                <a:lnTo>
                  <a:pt x="5601923" y="0"/>
                </a:lnTo>
                <a:close/>
              </a:path>
            </a:pathLst>
          </a:custGeom>
          <a:solidFill>
            <a:srgbClr val="FFFFFF">
              <a:alpha val="5999"/>
            </a:srgbClr>
          </a:solidFill>
          <a:effectLst>
            <a:glow rad="12700">
              <a:schemeClr val="bg1">
                <a:alpha val="10000"/>
              </a:schemeClr>
            </a:glow>
            <a:outerShdw blurRad="50800" dist="50800" dir="5400000" algn="ctr" rotWithShape="0">
              <a:srgbClr val="000000">
                <a:alpha val="10000"/>
              </a:srgbClr>
            </a:outerShdw>
          </a:effectLst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5B0FB3F-1AD7-13BD-6D9B-D90FDB353C74}"/>
              </a:ext>
            </a:extLst>
          </p:cNvPr>
          <p:cNvSpPr txBox="1"/>
          <p:nvPr/>
        </p:nvSpPr>
        <p:spPr>
          <a:xfrm>
            <a:off x="831850" y="813384"/>
            <a:ext cx="9448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4DB8B0"/>
                </a:solidFill>
                <a:latin typeface="Geologica" pitchFamily="2" charset="0"/>
              </a:rPr>
              <a:t>Products: Instruments – </a:t>
            </a:r>
            <a:r>
              <a:rPr lang="en-US" sz="4800" dirty="0">
                <a:solidFill>
                  <a:schemeClr val="bg1"/>
                </a:solidFill>
                <a:latin typeface="Geologica" pitchFamily="2" charset="0"/>
              </a:rPr>
              <a:t>Laparoscopy Instruments</a:t>
            </a:r>
            <a:endParaRPr lang="ru-RU" sz="4800" dirty="0">
              <a:solidFill>
                <a:schemeClr val="bg1"/>
              </a:solidFill>
              <a:latin typeface="Geologica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727F667-4006-61C4-3E5B-26964155BBA6}"/>
              </a:ext>
            </a:extLst>
          </p:cNvPr>
          <p:cNvSpPr txBox="1"/>
          <p:nvPr/>
        </p:nvSpPr>
        <p:spPr>
          <a:xfrm>
            <a:off x="734448" y="3814359"/>
            <a:ext cx="459439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Onest medium" pitchFamily="2" charset="0"/>
              </a:rPr>
              <a:t>Widest Range: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F22E01C-69A5-7A02-5C2F-6954862EF49F}"/>
              </a:ext>
            </a:extLst>
          </p:cNvPr>
          <p:cNvSpPr txBox="1"/>
          <p:nvPr/>
        </p:nvSpPr>
        <p:spPr>
          <a:xfrm>
            <a:off x="738378" y="4862810"/>
            <a:ext cx="527980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Onest" pitchFamily="2" charset="0"/>
              </a:rPr>
              <a:t>The widest selection among Russian manufacturers</a:t>
            </a:r>
            <a:r>
              <a:rPr lang="ru-RU" sz="2400" dirty="0">
                <a:solidFill>
                  <a:schemeClr val="bg1"/>
                </a:solidFill>
                <a:latin typeface="Onest" pitchFamily="2" charset="0"/>
              </a:rPr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875055-732F-4ECA-BA57-54D04D5DFC42}"/>
              </a:ext>
            </a:extLst>
          </p:cNvPr>
          <p:cNvSpPr txBox="1"/>
          <p:nvPr/>
        </p:nvSpPr>
        <p:spPr>
          <a:xfrm>
            <a:off x="6858190" y="3814359"/>
            <a:ext cx="459439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Onest medium" pitchFamily="2" charset="0"/>
              </a:rPr>
              <a:t>Sizing Options: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679CA9A-CA64-3BA3-9678-386C6B1E5640}"/>
              </a:ext>
            </a:extLst>
          </p:cNvPr>
          <p:cNvSpPr txBox="1"/>
          <p:nvPr/>
        </p:nvSpPr>
        <p:spPr>
          <a:xfrm>
            <a:off x="6862120" y="4862810"/>
            <a:ext cx="527980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Onest" pitchFamily="2" charset="0"/>
              </a:rPr>
              <a:t>Instruments for standard, </a:t>
            </a:r>
            <a:endParaRPr lang="ru-RU" sz="2400" dirty="0">
              <a:solidFill>
                <a:schemeClr val="bg1"/>
              </a:solidFill>
              <a:latin typeface="Onest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" pitchFamily="2" charset="0"/>
              </a:rPr>
              <a:t>bariatric, and pediatric</a:t>
            </a:r>
            <a:r>
              <a:rPr lang="ru-RU" sz="2400" dirty="0">
                <a:solidFill>
                  <a:schemeClr val="bg1"/>
                </a:solidFill>
                <a:latin typeface="Onest" pitchFamily="2" charset="0"/>
              </a:rPr>
              <a:t> </a:t>
            </a:r>
          </a:p>
          <a:p>
            <a:r>
              <a:rPr lang="en-US" sz="2400" dirty="0">
                <a:solidFill>
                  <a:schemeClr val="bg1"/>
                </a:solidFill>
                <a:latin typeface="Onest" pitchFamily="2" charset="0"/>
              </a:rPr>
              <a:t>surgeries</a:t>
            </a:r>
            <a:r>
              <a:rPr lang="ru-RU" sz="2400" dirty="0">
                <a:solidFill>
                  <a:schemeClr val="bg1"/>
                </a:solidFill>
                <a:latin typeface="Onest" pitchFamily="2" charset="0"/>
              </a:rPr>
              <a:t>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BA6DF1A-F0A3-291C-1813-4D74D99A9A4B}"/>
              </a:ext>
            </a:extLst>
          </p:cNvPr>
          <p:cNvSpPr txBox="1"/>
          <p:nvPr/>
        </p:nvSpPr>
        <p:spPr>
          <a:xfrm>
            <a:off x="734448" y="7029006"/>
            <a:ext cx="459439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Onest medium" pitchFamily="2" charset="0"/>
              </a:rPr>
              <a:t>Variety of Configurations: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D3927CF-36F3-62CF-622E-4C9B9A98DDD0}"/>
              </a:ext>
            </a:extLst>
          </p:cNvPr>
          <p:cNvSpPr txBox="1"/>
          <p:nvPr/>
        </p:nvSpPr>
        <p:spPr>
          <a:xfrm>
            <a:off x="738378" y="8381883"/>
            <a:ext cx="527980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 err="1">
                <a:solidFill>
                  <a:schemeClr val="bg1"/>
                </a:solidFill>
                <a:latin typeface="Onest" pitchFamily="2" charset="0"/>
              </a:rPr>
              <a:t>umerous</a:t>
            </a:r>
            <a:r>
              <a:rPr lang="en-US" sz="2400" dirty="0">
                <a:solidFill>
                  <a:schemeClr val="bg1"/>
                </a:solidFill>
                <a:latin typeface="Onest" pitchFamily="2" charset="0"/>
              </a:rPr>
              <a:t> options available for solving</a:t>
            </a:r>
            <a:r>
              <a:rPr lang="ru-RU" sz="2400" dirty="0">
                <a:solidFill>
                  <a:schemeClr val="bg1"/>
                </a:solidFill>
                <a:latin typeface="Onest" pitchFamily="2" charset="0"/>
              </a:rPr>
              <a:t> </a:t>
            </a:r>
            <a:r>
              <a:rPr lang="en-US" sz="2400" dirty="0">
                <a:solidFill>
                  <a:schemeClr val="bg1"/>
                </a:solidFill>
                <a:latin typeface="Onest" pitchFamily="2" charset="0"/>
              </a:rPr>
              <a:t>different surgical tasks</a:t>
            </a:r>
            <a:r>
              <a:rPr lang="ru-RU" sz="2400" dirty="0">
                <a:solidFill>
                  <a:schemeClr val="bg1"/>
                </a:solidFill>
                <a:latin typeface="Onest" pitchFamily="2" charset="0"/>
              </a:rPr>
              <a:t>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ADF314A-05E6-2F64-A30A-6EA77C905AFB}"/>
              </a:ext>
            </a:extLst>
          </p:cNvPr>
          <p:cNvSpPr txBox="1"/>
          <p:nvPr/>
        </p:nvSpPr>
        <p:spPr>
          <a:xfrm>
            <a:off x="6858190" y="7029006"/>
            <a:ext cx="459439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Onest medium" pitchFamily="2" charset="0"/>
              </a:rPr>
              <a:t>Superior </a:t>
            </a:r>
            <a:endParaRPr lang="ru-RU" sz="3200" dirty="0">
              <a:solidFill>
                <a:schemeClr val="bg1"/>
              </a:solidFill>
              <a:latin typeface="Onest medium" pitchFamily="2" charset="0"/>
            </a:endParaRPr>
          </a:p>
          <a:p>
            <a:r>
              <a:rPr lang="en-US" sz="3200" dirty="0">
                <a:solidFill>
                  <a:schemeClr val="bg1"/>
                </a:solidFill>
                <a:latin typeface="Onest medium" pitchFamily="2" charset="0"/>
              </a:rPr>
              <a:t>Price-to-Quality Ratio: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0D41973-5E65-1D64-2031-295E51B32A09}"/>
              </a:ext>
            </a:extLst>
          </p:cNvPr>
          <p:cNvSpPr txBox="1"/>
          <p:nvPr/>
        </p:nvSpPr>
        <p:spPr>
          <a:xfrm>
            <a:off x="6862120" y="8288506"/>
            <a:ext cx="527980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Onest" pitchFamily="2" charset="0"/>
              </a:rPr>
              <a:t>Import-level ergonomics and quality at</a:t>
            </a:r>
            <a:r>
              <a:rPr lang="ru-RU" sz="2400" dirty="0">
                <a:solidFill>
                  <a:schemeClr val="bg1"/>
                </a:solidFill>
                <a:latin typeface="Onest" pitchFamily="2" charset="0"/>
              </a:rPr>
              <a:t> </a:t>
            </a:r>
            <a:r>
              <a:rPr lang="en-US" sz="2400" dirty="0">
                <a:solidFill>
                  <a:schemeClr val="bg1"/>
                </a:solidFill>
                <a:latin typeface="Onest" pitchFamily="2" charset="0"/>
              </a:rPr>
              <a:t>competitive domestic pricing</a:t>
            </a:r>
            <a:r>
              <a:rPr lang="ru-RU" sz="2400" dirty="0">
                <a:solidFill>
                  <a:schemeClr val="bg1"/>
                </a:solidFill>
                <a:latin typeface="Onest" pitchFamily="2" charset="0"/>
              </a:rPr>
              <a:t>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0104100" cy="11308715"/>
          </a:xfrm>
          <a:custGeom>
            <a:avLst/>
            <a:gdLst/>
            <a:ahLst/>
            <a:cxnLst/>
            <a:rect l="l" t="t" r="r" b="b"/>
            <a:pathLst>
              <a:path w="20104100" h="11308715">
                <a:moveTo>
                  <a:pt x="20104099" y="0"/>
                </a:moveTo>
                <a:lnTo>
                  <a:pt x="0" y="0"/>
                </a:lnTo>
                <a:lnTo>
                  <a:pt x="0" y="11308556"/>
                </a:lnTo>
                <a:lnTo>
                  <a:pt x="20104099" y="11308556"/>
                </a:lnTo>
                <a:lnTo>
                  <a:pt x="20104099" y="0"/>
                </a:lnTo>
                <a:close/>
              </a:path>
            </a:pathLst>
          </a:custGeom>
          <a:solidFill>
            <a:srgbClr val="239C9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20104100" cy="11308556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1008888" y="4177772"/>
            <a:ext cx="5922010" cy="947419"/>
          </a:xfrm>
          <a:custGeom>
            <a:avLst/>
            <a:gdLst/>
            <a:ahLst/>
            <a:cxnLst/>
            <a:rect l="l" t="t" r="r" b="b"/>
            <a:pathLst>
              <a:path w="5922009" h="947420">
                <a:moveTo>
                  <a:pt x="1079157" y="861060"/>
                </a:moveTo>
                <a:lnTo>
                  <a:pt x="1066901" y="849630"/>
                </a:lnTo>
                <a:lnTo>
                  <a:pt x="1056678" y="862330"/>
                </a:lnTo>
                <a:lnTo>
                  <a:pt x="1056386" y="862037"/>
                </a:lnTo>
                <a:lnTo>
                  <a:pt x="1065822" y="850900"/>
                </a:lnTo>
                <a:lnTo>
                  <a:pt x="1066901" y="849630"/>
                </a:lnTo>
                <a:lnTo>
                  <a:pt x="1034072" y="821499"/>
                </a:lnTo>
                <a:lnTo>
                  <a:pt x="1034072" y="863130"/>
                </a:lnTo>
                <a:lnTo>
                  <a:pt x="997165" y="904278"/>
                </a:lnTo>
                <a:lnTo>
                  <a:pt x="390283" y="379730"/>
                </a:lnTo>
                <a:lnTo>
                  <a:pt x="378447" y="369570"/>
                </a:lnTo>
                <a:lnTo>
                  <a:pt x="368173" y="381000"/>
                </a:lnTo>
                <a:lnTo>
                  <a:pt x="343992" y="408940"/>
                </a:lnTo>
                <a:lnTo>
                  <a:pt x="352869" y="416560"/>
                </a:lnTo>
                <a:lnTo>
                  <a:pt x="343979" y="408940"/>
                </a:lnTo>
                <a:lnTo>
                  <a:pt x="333273" y="416560"/>
                </a:lnTo>
                <a:lnTo>
                  <a:pt x="320687" y="420370"/>
                </a:lnTo>
                <a:lnTo>
                  <a:pt x="307581" y="420370"/>
                </a:lnTo>
                <a:lnTo>
                  <a:pt x="295338" y="414020"/>
                </a:lnTo>
                <a:lnTo>
                  <a:pt x="286562" y="426974"/>
                </a:lnTo>
                <a:lnTo>
                  <a:pt x="286308" y="426720"/>
                </a:lnTo>
                <a:lnTo>
                  <a:pt x="295338" y="414020"/>
                </a:lnTo>
                <a:lnTo>
                  <a:pt x="283756" y="406400"/>
                </a:lnTo>
                <a:lnTo>
                  <a:pt x="274459" y="416560"/>
                </a:lnTo>
                <a:lnTo>
                  <a:pt x="222821" y="476250"/>
                </a:lnTo>
                <a:lnTo>
                  <a:pt x="220980" y="478790"/>
                </a:lnTo>
                <a:lnTo>
                  <a:pt x="217779" y="478790"/>
                </a:lnTo>
                <a:lnTo>
                  <a:pt x="215582" y="476250"/>
                </a:lnTo>
                <a:lnTo>
                  <a:pt x="188404" y="454660"/>
                </a:lnTo>
                <a:lnTo>
                  <a:pt x="186093" y="453390"/>
                </a:lnTo>
                <a:lnTo>
                  <a:pt x="185991" y="452120"/>
                </a:lnTo>
                <a:lnTo>
                  <a:pt x="185902" y="450850"/>
                </a:lnTo>
                <a:lnTo>
                  <a:pt x="185801" y="449580"/>
                </a:lnTo>
                <a:lnTo>
                  <a:pt x="187756" y="447040"/>
                </a:lnTo>
                <a:lnTo>
                  <a:pt x="238836" y="388620"/>
                </a:lnTo>
                <a:lnTo>
                  <a:pt x="239953" y="387350"/>
                </a:lnTo>
                <a:lnTo>
                  <a:pt x="250367" y="375920"/>
                </a:lnTo>
                <a:lnTo>
                  <a:pt x="238404" y="365760"/>
                </a:lnTo>
                <a:lnTo>
                  <a:pt x="94119" y="241300"/>
                </a:lnTo>
                <a:lnTo>
                  <a:pt x="85115" y="228600"/>
                </a:lnTo>
                <a:lnTo>
                  <a:pt x="81508" y="214630"/>
                </a:lnTo>
                <a:lnTo>
                  <a:pt x="83439" y="200660"/>
                </a:lnTo>
                <a:lnTo>
                  <a:pt x="90982" y="187960"/>
                </a:lnTo>
                <a:lnTo>
                  <a:pt x="113614" y="163830"/>
                </a:lnTo>
                <a:lnTo>
                  <a:pt x="114795" y="162560"/>
                </a:lnTo>
                <a:lnTo>
                  <a:pt x="125628" y="149860"/>
                </a:lnTo>
                <a:lnTo>
                  <a:pt x="113449" y="139700"/>
                </a:lnTo>
                <a:lnTo>
                  <a:pt x="112776" y="139128"/>
                </a:lnTo>
                <a:lnTo>
                  <a:pt x="112776" y="160629"/>
                </a:lnTo>
                <a:lnTo>
                  <a:pt x="112064" y="160020"/>
                </a:lnTo>
                <a:lnTo>
                  <a:pt x="102882" y="151498"/>
                </a:lnTo>
                <a:lnTo>
                  <a:pt x="103174" y="151130"/>
                </a:lnTo>
                <a:lnTo>
                  <a:pt x="112217" y="160020"/>
                </a:lnTo>
                <a:lnTo>
                  <a:pt x="112776" y="160629"/>
                </a:lnTo>
                <a:lnTo>
                  <a:pt x="112776" y="139128"/>
                </a:lnTo>
                <a:lnTo>
                  <a:pt x="59143" y="92710"/>
                </a:lnTo>
                <a:lnTo>
                  <a:pt x="45123" y="80568"/>
                </a:lnTo>
                <a:lnTo>
                  <a:pt x="54876" y="69850"/>
                </a:lnTo>
                <a:lnTo>
                  <a:pt x="78244" y="44170"/>
                </a:lnTo>
                <a:lnTo>
                  <a:pt x="147612" y="102870"/>
                </a:lnTo>
                <a:lnTo>
                  <a:pt x="159194" y="113030"/>
                </a:lnTo>
                <a:lnTo>
                  <a:pt x="169456" y="101600"/>
                </a:lnTo>
                <a:lnTo>
                  <a:pt x="194856" y="73660"/>
                </a:lnTo>
                <a:lnTo>
                  <a:pt x="206400" y="66040"/>
                </a:lnTo>
                <a:lnTo>
                  <a:pt x="219849" y="62230"/>
                </a:lnTo>
                <a:lnTo>
                  <a:pt x="233591" y="63500"/>
                </a:lnTo>
                <a:lnTo>
                  <a:pt x="246049" y="71120"/>
                </a:lnTo>
                <a:lnTo>
                  <a:pt x="387972" y="194310"/>
                </a:lnTo>
                <a:lnTo>
                  <a:pt x="399783" y="205740"/>
                </a:lnTo>
                <a:lnTo>
                  <a:pt x="410108" y="193040"/>
                </a:lnTo>
                <a:lnTo>
                  <a:pt x="471906" y="123190"/>
                </a:lnTo>
                <a:lnTo>
                  <a:pt x="473811" y="120650"/>
                </a:lnTo>
                <a:lnTo>
                  <a:pt x="477113" y="120650"/>
                </a:lnTo>
                <a:lnTo>
                  <a:pt x="479298" y="121920"/>
                </a:lnTo>
                <a:lnTo>
                  <a:pt x="504875" y="144780"/>
                </a:lnTo>
                <a:lnTo>
                  <a:pt x="507060" y="146050"/>
                </a:lnTo>
                <a:lnTo>
                  <a:pt x="507288" y="149860"/>
                </a:lnTo>
                <a:lnTo>
                  <a:pt x="505383" y="152400"/>
                </a:lnTo>
                <a:lnTo>
                  <a:pt x="443611" y="223520"/>
                </a:lnTo>
                <a:lnTo>
                  <a:pt x="434314" y="233680"/>
                </a:lnTo>
                <a:lnTo>
                  <a:pt x="443941" y="243840"/>
                </a:lnTo>
                <a:lnTo>
                  <a:pt x="451129" y="255270"/>
                </a:lnTo>
                <a:lnTo>
                  <a:pt x="453707" y="267970"/>
                </a:lnTo>
                <a:lnTo>
                  <a:pt x="451599" y="280670"/>
                </a:lnTo>
                <a:lnTo>
                  <a:pt x="444703" y="293370"/>
                </a:lnTo>
                <a:lnTo>
                  <a:pt x="422592" y="318770"/>
                </a:lnTo>
                <a:lnTo>
                  <a:pt x="412178" y="330200"/>
                </a:lnTo>
                <a:lnTo>
                  <a:pt x="424205" y="340360"/>
                </a:lnTo>
                <a:lnTo>
                  <a:pt x="1034072" y="863130"/>
                </a:lnTo>
                <a:lnTo>
                  <a:pt x="1034072" y="821499"/>
                </a:lnTo>
                <a:lnTo>
                  <a:pt x="471322" y="339090"/>
                </a:lnTo>
                <a:lnTo>
                  <a:pt x="456971" y="326796"/>
                </a:lnTo>
                <a:lnTo>
                  <a:pt x="466166" y="316230"/>
                </a:lnTo>
                <a:lnTo>
                  <a:pt x="468376" y="313690"/>
                </a:lnTo>
                <a:lnTo>
                  <a:pt x="481203" y="292100"/>
                </a:lnTo>
                <a:lnTo>
                  <a:pt x="485114" y="267970"/>
                </a:lnTo>
                <a:lnTo>
                  <a:pt x="480314" y="243840"/>
                </a:lnTo>
                <a:lnTo>
                  <a:pt x="474891" y="235089"/>
                </a:lnTo>
                <a:lnTo>
                  <a:pt x="486041" y="222250"/>
                </a:lnTo>
                <a:lnTo>
                  <a:pt x="529069" y="172720"/>
                </a:lnTo>
                <a:lnTo>
                  <a:pt x="536270" y="160020"/>
                </a:lnTo>
                <a:lnTo>
                  <a:pt x="537997" y="146050"/>
                </a:lnTo>
                <a:lnTo>
                  <a:pt x="534377" y="132080"/>
                </a:lnTo>
                <a:lnTo>
                  <a:pt x="525526" y="120650"/>
                </a:lnTo>
                <a:lnTo>
                  <a:pt x="515200" y="133350"/>
                </a:lnTo>
                <a:lnTo>
                  <a:pt x="505104" y="144526"/>
                </a:lnTo>
                <a:lnTo>
                  <a:pt x="525526" y="120650"/>
                </a:lnTo>
                <a:lnTo>
                  <a:pt x="499935" y="99060"/>
                </a:lnTo>
                <a:lnTo>
                  <a:pt x="487311" y="91440"/>
                </a:lnTo>
                <a:lnTo>
                  <a:pt x="473392" y="90170"/>
                </a:lnTo>
                <a:lnTo>
                  <a:pt x="459828" y="92710"/>
                </a:lnTo>
                <a:lnTo>
                  <a:pt x="448284" y="101600"/>
                </a:lnTo>
                <a:lnTo>
                  <a:pt x="449668" y="102870"/>
                </a:lnTo>
                <a:lnTo>
                  <a:pt x="460095" y="113030"/>
                </a:lnTo>
                <a:lnTo>
                  <a:pt x="448284" y="101600"/>
                </a:lnTo>
                <a:lnTo>
                  <a:pt x="396684" y="160985"/>
                </a:lnTo>
                <a:lnTo>
                  <a:pt x="266687" y="46990"/>
                </a:lnTo>
                <a:lnTo>
                  <a:pt x="256362" y="59690"/>
                </a:lnTo>
                <a:lnTo>
                  <a:pt x="247192" y="69850"/>
                </a:lnTo>
                <a:lnTo>
                  <a:pt x="253644" y="62230"/>
                </a:lnTo>
                <a:lnTo>
                  <a:pt x="266687" y="46990"/>
                </a:lnTo>
                <a:lnTo>
                  <a:pt x="243560" y="34290"/>
                </a:lnTo>
                <a:lnTo>
                  <a:pt x="218033" y="30480"/>
                </a:lnTo>
                <a:lnTo>
                  <a:pt x="193065" y="36830"/>
                </a:lnTo>
                <a:lnTo>
                  <a:pt x="171627" y="53340"/>
                </a:lnTo>
                <a:lnTo>
                  <a:pt x="156464" y="70015"/>
                </a:lnTo>
                <a:lnTo>
                  <a:pt x="87007" y="10160"/>
                </a:lnTo>
                <a:lnTo>
                  <a:pt x="75425" y="0"/>
                </a:lnTo>
                <a:lnTo>
                  <a:pt x="65163" y="11430"/>
                </a:lnTo>
                <a:lnTo>
                  <a:pt x="76784" y="21590"/>
                </a:lnTo>
                <a:lnTo>
                  <a:pt x="76492" y="21958"/>
                </a:lnTo>
                <a:lnTo>
                  <a:pt x="65163" y="11430"/>
                </a:lnTo>
                <a:lnTo>
                  <a:pt x="22745" y="58039"/>
                </a:lnTo>
                <a:lnTo>
                  <a:pt x="22745" y="81572"/>
                </a:lnTo>
                <a:lnTo>
                  <a:pt x="14351" y="91440"/>
                </a:lnTo>
                <a:lnTo>
                  <a:pt x="13550" y="92329"/>
                </a:lnTo>
                <a:lnTo>
                  <a:pt x="14236" y="91440"/>
                </a:lnTo>
                <a:lnTo>
                  <a:pt x="22453" y="81280"/>
                </a:lnTo>
                <a:lnTo>
                  <a:pt x="22745" y="81572"/>
                </a:lnTo>
                <a:lnTo>
                  <a:pt x="22745" y="58039"/>
                </a:lnTo>
                <a:lnTo>
                  <a:pt x="10833" y="71120"/>
                </a:lnTo>
                <a:lnTo>
                  <a:pt x="0" y="82550"/>
                </a:lnTo>
                <a:lnTo>
                  <a:pt x="12179" y="93980"/>
                </a:lnTo>
                <a:lnTo>
                  <a:pt x="80632" y="153212"/>
                </a:lnTo>
                <a:lnTo>
                  <a:pt x="67741" y="167640"/>
                </a:lnTo>
                <a:lnTo>
                  <a:pt x="53721" y="190500"/>
                </a:lnTo>
                <a:lnTo>
                  <a:pt x="50152" y="217170"/>
                </a:lnTo>
                <a:lnTo>
                  <a:pt x="56832" y="242570"/>
                </a:lnTo>
                <a:lnTo>
                  <a:pt x="73583" y="264160"/>
                </a:lnTo>
                <a:lnTo>
                  <a:pt x="206222" y="378574"/>
                </a:lnTo>
                <a:lnTo>
                  <a:pt x="164122" y="426720"/>
                </a:lnTo>
                <a:lnTo>
                  <a:pt x="156781" y="439420"/>
                </a:lnTo>
                <a:lnTo>
                  <a:pt x="155181" y="453390"/>
                </a:lnTo>
                <a:lnTo>
                  <a:pt x="159181" y="467360"/>
                </a:lnTo>
                <a:lnTo>
                  <a:pt x="168617" y="478790"/>
                </a:lnTo>
                <a:lnTo>
                  <a:pt x="195795" y="501650"/>
                </a:lnTo>
                <a:lnTo>
                  <a:pt x="208356" y="508000"/>
                </a:lnTo>
                <a:lnTo>
                  <a:pt x="222034" y="509270"/>
                </a:lnTo>
                <a:lnTo>
                  <a:pt x="235267" y="505460"/>
                </a:lnTo>
                <a:lnTo>
                  <a:pt x="246507" y="496570"/>
                </a:lnTo>
                <a:lnTo>
                  <a:pt x="290626" y="446646"/>
                </a:lnTo>
                <a:lnTo>
                  <a:pt x="300037" y="450850"/>
                </a:lnTo>
                <a:lnTo>
                  <a:pt x="324370" y="452120"/>
                </a:lnTo>
                <a:lnTo>
                  <a:pt x="347764" y="444500"/>
                </a:lnTo>
                <a:lnTo>
                  <a:pt x="367665" y="429260"/>
                </a:lnTo>
                <a:lnTo>
                  <a:pt x="381749" y="412991"/>
                </a:lnTo>
                <a:lnTo>
                  <a:pt x="988326" y="938530"/>
                </a:lnTo>
                <a:lnTo>
                  <a:pt x="999934" y="947420"/>
                </a:lnTo>
                <a:lnTo>
                  <a:pt x="1010246" y="937260"/>
                </a:lnTo>
                <a:lnTo>
                  <a:pt x="1067193" y="873760"/>
                </a:lnTo>
                <a:lnTo>
                  <a:pt x="1068324" y="872490"/>
                </a:lnTo>
                <a:lnTo>
                  <a:pt x="1079157" y="861060"/>
                </a:lnTo>
                <a:close/>
              </a:path>
              <a:path w="5922009" h="947420">
                <a:moveTo>
                  <a:pt x="5162512" y="394970"/>
                </a:moveTo>
                <a:lnTo>
                  <a:pt x="4931054" y="255270"/>
                </a:lnTo>
                <a:lnTo>
                  <a:pt x="4929581" y="257810"/>
                </a:lnTo>
                <a:lnTo>
                  <a:pt x="4929492" y="257937"/>
                </a:lnTo>
                <a:lnTo>
                  <a:pt x="4928057" y="260197"/>
                </a:lnTo>
                <a:lnTo>
                  <a:pt x="4931054" y="255270"/>
                </a:lnTo>
                <a:lnTo>
                  <a:pt x="4919256" y="243840"/>
                </a:lnTo>
                <a:lnTo>
                  <a:pt x="4913782" y="228600"/>
                </a:lnTo>
                <a:lnTo>
                  <a:pt x="4914951" y="213360"/>
                </a:lnTo>
                <a:lnTo>
                  <a:pt x="4923117" y="199390"/>
                </a:lnTo>
                <a:lnTo>
                  <a:pt x="4900015" y="177800"/>
                </a:lnTo>
                <a:lnTo>
                  <a:pt x="4884852" y="204470"/>
                </a:lnTo>
                <a:lnTo>
                  <a:pt x="4882680" y="233680"/>
                </a:lnTo>
                <a:lnTo>
                  <a:pt x="4892853" y="260350"/>
                </a:lnTo>
                <a:lnTo>
                  <a:pt x="4914773" y="281940"/>
                </a:lnTo>
                <a:lnTo>
                  <a:pt x="5146218" y="422910"/>
                </a:lnTo>
                <a:lnTo>
                  <a:pt x="5162512" y="394970"/>
                </a:lnTo>
                <a:close/>
              </a:path>
              <a:path w="5922009" h="947420">
                <a:moveTo>
                  <a:pt x="5368379" y="120650"/>
                </a:moveTo>
                <a:lnTo>
                  <a:pt x="5342763" y="99060"/>
                </a:lnTo>
                <a:lnTo>
                  <a:pt x="5330152" y="91440"/>
                </a:lnTo>
                <a:lnTo>
                  <a:pt x="5316245" y="90170"/>
                </a:lnTo>
                <a:lnTo>
                  <a:pt x="5302707" y="92710"/>
                </a:lnTo>
                <a:lnTo>
                  <a:pt x="5291163" y="101600"/>
                </a:lnTo>
                <a:lnTo>
                  <a:pt x="5292547" y="102870"/>
                </a:lnTo>
                <a:lnTo>
                  <a:pt x="5302948" y="113030"/>
                </a:lnTo>
                <a:lnTo>
                  <a:pt x="5291163" y="101600"/>
                </a:lnTo>
                <a:lnTo>
                  <a:pt x="5230469" y="170751"/>
                </a:lnTo>
                <a:lnTo>
                  <a:pt x="5122253" y="48260"/>
                </a:lnTo>
                <a:lnTo>
                  <a:pt x="5099050" y="30480"/>
                </a:lnTo>
                <a:lnTo>
                  <a:pt x="5071923" y="24130"/>
                </a:lnTo>
                <a:lnTo>
                  <a:pt x="5044668" y="29210"/>
                </a:lnTo>
                <a:lnTo>
                  <a:pt x="5021034" y="46990"/>
                </a:lnTo>
                <a:lnTo>
                  <a:pt x="4999520" y="70154"/>
                </a:lnTo>
                <a:lnTo>
                  <a:pt x="4929860" y="10160"/>
                </a:lnTo>
                <a:lnTo>
                  <a:pt x="4918291" y="0"/>
                </a:lnTo>
                <a:lnTo>
                  <a:pt x="4908029" y="11430"/>
                </a:lnTo>
                <a:lnTo>
                  <a:pt x="4919637" y="21590"/>
                </a:lnTo>
                <a:lnTo>
                  <a:pt x="4919345" y="21958"/>
                </a:lnTo>
                <a:lnTo>
                  <a:pt x="4908029" y="11430"/>
                </a:lnTo>
                <a:lnTo>
                  <a:pt x="4865611" y="58039"/>
                </a:lnTo>
                <a:lnTo>
                  <a:pt x="4865611" y="81572"/>
                </a:lnTo>
                <a:lnTo>
                  <a:pt x="4857204" y="91440"/>
                </a:lnTo>
                <a:lnTo>
                  <a:pt x="4856467" y="92265"/>
                </a:lnTo>
                <a:lnTo>
                  <a:pt x="4857089" y="91440"/>
                </a:lnTo>
                <a:lnTo>
                  <a:pt x="4865319" y="81280"/>
                </a:lnTo>
                <a:lnTo>
                  <a:pt x="4865611" y="81572"/>
                </a:lnTo>
                <a:lnTo>
                  <a:pt x="4865611" y="58039"/>
                </a:lnTo>
                <a:lnTo>
                  <a:pt x="4853698" y="71120"/>
                </a:lnTo>
                <a:lnTo>
                  <a:pt x="4842853" y="82550"/>
                </a:lnTo>
                <a:lnTo>
                  <a:pt x="4855045" y="93980"/>
                </a:lnTo>
                <a:lnTo>
                  <a:pt x="4922977" y="153022"/>
                </a:lnTo>
                <a:lnTo>
                  <a:pt x="4900015" y="177800"/>
                </a:lnTo>
                <a:lnTo>
                  <a:pt x="4911560" y="187960"/>
                </a:lnTo>
                <a:lnTo>
                  <a:pt x="4923117" y="199390"/>
                </a:lnTo>
                <a:lnTo>
                  <a:pt x="4956073" y="163830"/>
                </a:lnTo>
                <a:lnTo>
                  <a:pt x="4957254" y="162560"/>
                </a:lnTo>
                <a:lnTo>
                  <a:pt x="4945405" y="151485"/>
                </a:lnTo>
                <a:lnTo>
                  <a:pt x="4945697" y="151130"/>
                </a:lnTo>
                <a:lnTo>
                  <a:pt x="4957254" y="162560"/>
                </a:lnTo>
                <a:lnTo>
                  <a:pt x="4968227" y="149860"/>
                </a:lnTo>
                <a:lnTo>
                  <a:pt x="4955972" y="139700"/>
                </a:lnTo>
                <a:lnTo>
                  <a:pt x="4901895" y="92710"/>
                </a:lnTo>
                <a:lnTo>
                  <a:pt x="4887963" y="80594"/>
                </a:lnTo>
                <a:lnTo>
                  <a:pt x="4897742" y="69850"/>
                </a:lnTo>
                <a:lnTo>
                  <a:pt x="4921110" y="44170"/>
                </a:lnTo>
                <a:lnTo>
                  <a:pt x="4990516" y="102870"/>
                </a:lnTo>
                <a:lnTo>
                  <a:pt x="5002022" y="113030"/>
                </a:lnTo>
                <a:lnTo>
                  <a:pt x="5012283" y="101600"/>
                </a:lnTo>
                <a:lnTo>
                  <a:pt x="5044135" y="67310"/>
                </a:lnTo>
                <a:lnTo>
                  <a:pt x="5056860" y="58420"/>
                </a:lnTo>
                <a:lnTo>
                  <a:pt x="5071529" y="55880"/>
                </a:lnTo>
                <a:lnTo>
                  <a:pt x="5086147" y="59690"/>
                </a:lnTo>
                <a:lnTo>
                  <a:pt x="5098643" y="68580"/>
                </a:lnTo>
                <a:lnTo>
                  <a:pt x="5218696" y="205740"/>
                </a:lnTo>
                <a:lnTo>
                  <a:pt x="5230495" y="218440"/>
                </a:lnTo>
                <a:lnTo>
                  <a:pt x="5242306" y="205740"/>
                </a:lnTo>
                <a:lnTo>
                  <a:pt x="5314747" y="123190"/>
                </a:lnTo>
                <a:lnTo>
                  <a:pt x="5316652" y="120650"/>
                </a:lnTo>
                <a:lnTo>
                  <a:pt x="5319954" y="120650"/>
                </a:lnTo>
                <a:lnTo>
                  <a:pt x="5322125" y="121920"/>
                </a:lnTo>
                <a:lnTo>
                  <a:pt x="5347741" y="144780"/>
                </a:lnTo>
                <a:lnTo>
                  <a:pt x="5368379" y="120650"/>
                </a:lnTo>
                <a:close/>
              </a:path>
              <a:path w="5922009" h="947420">
                <a:moveTo>
                  <a:pt x="5380863" y="146050"/>
                </a:moveTo>
                <a:lnTo>
                  <a:pt x="5377243" y="132080"/>
                </a:lnTo>
                <a:lnTo>
                  <a:pt x="5368379" y="120650"/>
                </a:lnTo>
                <a:lnTo>
                  <a:pt x="5358054" y="133350"/>
                </a:lnTo>
                <a:lnTo>
                  <a:pt x="5347741" y="144780"/>
                </a:lnTo>
                <a:lnTo>
                  <a:pt x="5349913" y="146050"/>
                </a:lnTo>
                <a:lnTo>
                  <a:pt x="5350141" y="149860"/>
                </a:lnTo>
                <a:lnTo>
                  <a:pt x="5348249" y="152400"/>
                </a:lnTo>
                <a:lnTo>
                  <a:pt x="5371922" y="172720"/>
                </a:lnTo>
                <a:lnTo>
                  <a:pt x="5379123" y="160020"/>
                </a:lnTo>
                <a:lnTo>
                  <a:pt x="5380863" y="146050"/>
                </a:lnTo>
                <a:close/>
              </a:path>
              <a:path w="5922009" h="947420">
                <a:moveTo>
                  <a:pt x="5922010" y="861060"/>
                </a:moveTo>
                <a:lnTo>
                  <a:pt x="5909767" y="849630"/>
                </a:lnTo>
                <a:lnTo>
                  <a:pt x="5899543" y="862330"/>
                </a:lnTo>
                <a:lnTo>
                  <a:pt x="5899251" y="862037"/>
                </a:lnTo>
                <a:lnTo>
                  <a:pt x="5908687" y="850900"/>
                </a:lnTo>
                <a:lnTo>
                  <a:pt x="5909767" y="849630"/>
                </a:lnTo>
                <a:lnTo>
                  <a:pt x="5318315" y="342900"/>
                </a:lnTo>
                <a:lnTo>
                  <a:pt x="5302466" y="329323"/>
                </a:lnTo>
                <a:lnTo>
                  <a:pt x="5299748" y="333489"/>
                </a:lnTo>
                <a:lnTo>
                  <a:pt x="5302453" y="329323"/>
                </a:lnTo>
                <a:lnTo>
                  <a:pt x="5308473" y="320040"/>
                </a:lnTo>
                <a:lnTo>
                  <a:pt x="5310124" y="317500"/>
                </a:lnTo>
                <a:lnTo>
                  <a:pt x="5314658" y="293370"/>
                </a:lnTo>
                <a:lnTo>
                  <a:pt x="5310543" y="269240"/>
                </a:lnTo>
                <a:lnTo>
                  <a:pt x="5306784" y="262890"/>
                </a:lnTo>
                <a:lnTo>
                  <a:pt x="5301272" y="253568"/>
                </a:lnTo>
                <a:lnTo>
                  <a:pt x="5310873" y="242570"/>
                </a:lnTo>
                <a:lnTo>
                  <a:pt x="5371922" y="172720"/>
                </a:lnTo>
                <a:lnTo>
                  <a:pt x="5348236" y="152400"/>
                </a:lnTo>
                <a:lnTo>
                  <a:pt x="5269433" y="242570"/>
                </a:lnTo>
                <a:lnTo>
                  <a:pt x="5260416" y="252730"/>
                </a:lnTo>
                <a:lnTo>
                  <a:pt x="5269471" y="262890"/>
                </a:lnTo>
                <a:lnTo>
                  <a:pt x="5274157" y="267970"/>
                </a:lnTo>
                <a:lnTo>
                  <a:pt x="5281028" y="280670"/>
                </a:lnTo>
                <a:lnTo>
                  <a:pt x="5283251" y="293370"/>
                </a:lnTo>
                <a:lnTo>
                  <a:pt x="5280799" y="306070"/>
                </a:lnTo>
                <a:lnTo>
                  <a:pt x="5273726" y="317500"/>
                </a:lnTo>
                <a:lnTo>
                  <a:pt x="5285435" y="327748"/>
                </a:lnTo>
                <a:lnTo>
                  <a:pt x="5296941" y="337820"/>
                </a:lnTo>
                <a:lnTo>
                  <a:pt x="5285435" y="327748"/>
                </a:lnTo>
                <a:lnTo>
                  <a:pt x="5273713" y="317500"/>
                </a:lnTo>
                <a:lnTo>
                  <a:pt x="5269801" y="321310"/>
                </a:lnTo>
                <a:lnTo>
                  <a:pt x="5281701" y="332371"/>
                </a:lnTo>
                <a:lnTo>
                  <a:pt x="5281409" y="332740"/>
                </a:lnTo>
                <a:lnTo>
                  <a:pt x="5269801" y="321310"/>
                </a:lnTo>
                <a:lnTo>
                  <a:pt x="5258892" y="334010"/>
                </a:lnTo>
                <a:lnTo>
                  <a:pt x="5271186" y="344170"/>
                </a:lnTo>
                <a:lnTo>
                  <a:pt x="5876925" y="863142"/>
                </a:lnTo>
                <a:lnTo>
                  <a:pt x="5840044" y="904265"/>
                </a:lnTo>
                <a:lnTo>
                  <a:pt x="5235930" y="381000"/>
                </a:lnTo>
                <a:lnTo>
                  <a:pt x="5233873" y="383540"/>
                </a:lnTo>
                <a:lnTo>
                  <a:pt x="5231866" y="385851"/>
                </a:lnTo>
                <a:lnTo>
                  <a:pt x="5231866" y="410210"/>
                </a:lnTo>
                <a:lnTo>
                  <a:pt x="5220246" y="400050"/>
                </a:lnTo>
                <a:lnTo>
                  <a:pt x="5230419" y="408940"/>
                </a:lnTo>
                <a:lnTo>
                  <a:pt x="5226431" y="405168"/>
                </a:lnTo>
                <a:lnTo>
                  <a:pt x="5231866" y="410210"/>
                </a:lnTo>
                <a:lnTo>
                  <a:pt x="5231866" y="385851"/>
                </a:lnTo>
                <a:lnTo>
                  <a:pt x="5229441" y="388620"/>
                </a:lnTo>
                <a:lnTo>
                  <a:pt x="5235930" y="381000"/>
                </a:lnTo>
                <a:lnTo>
                  <a:pt x="5224335" y="372110"/>
                </a:lnTo>
                <a:lnTo>
                  <a:pt x="5214023" y="383540"/>
                </a:lnTo>
                <a:lnTo>
                  <a:pt x="5208625" y="388620"/>
                </a:lnTo>
                <a:lnTo>
                  <a:pt x="5220246" y="399415"/>
                </a:lnTo>
                <a:lnTo>
                  <a:pt x="5219954" y="399757"/>
                </a:lnTo>
                <a:lnTo>
                  <a:pt x="5208625" y="388620"/>
                </a:lnTo>
                <a:lnTo>
                  <a:pt x="5198554" y="396240"/>
                </a:lnTo>
                <a:lnTo>
                  <a:pt x="5186769" y="400050"/>
                </a:lnTo>
                <a:lnTo>
                  <a:pt x="5174386" y="400050"/>
                </a:lnTo>
                <a:lnTo>
                  <a:pt x="5162512" y="394970"/>
                </a:lnTo>
                <a:lnTo>
                  <a:pt x="5146230" y="422910"/>
                </a:lnTo>
                <a:lnTo>
                  <a:pt x="5168277" y="430530"/>
                </a:lnTo>
                <a:lnTo>
                  <a:pt x="5191277" y="431800"/>
                </a:lnTo>
                <a:lnTo>
                  <a:pt x="5213159" y="424180"/>
                </a:lnTo>
                <a:lnTo>
                  <a:pt x="5226164" y="414477"/>
                </a:lnTo>
                <a:lnTo>
                  <a:pt x="5831179" y="938530"/>
                </a:lnTo>
                <a:lnTo>
                  <a:pt x="5842800" y="947420"/>
                </a:lnTo>
                <a:lnTo>
                  <a:pt x="5853100" y="937260"/>
                </a:lnTo>
                <a:lnTo>
                  <a:pt x="5910046" y="873760"/>
                </a:lnTo>
                <a:lnTo>
                  <a:pt x="5911177" y="872490"/>
                </a:lnTo>
                <a:lnTo>
                  <a:pt x="5922010" y="86106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62118" y="7683840"/>
            <a:ext cx="4071928" cy="891296"/>
          </a:xfrm>
          <a:prstGeom prst="rect">
            <a:avLst/>
          </a:prstGeom>
        </p:spPr>
      </p:pic>
      <p:sp>
        <p:nvSpPr>
          <p:cNvPr id="10" name="object 10"/>
          <p:cNvSpPr/>
          <p:nvPr/>
        </p:nvSpPr>
        <p:spPr>
          <a:xfrm>
            <a:off x="5893820" y="8076462"/>
            <a:ext cx="291465" cy="291465"/>
          </a:xfrm>
          <a:custGeom>
            <a:avLst/>
            <a:gdLst/>
            <a:ahLst/>
            <a:cxnLst/>
            <a:rect l="l" t="t" r="r" b="b"/>
            <a:pathLst>
              <a:path w="291464" h="291465">
                <a:moveTo>
                  <a:pt x="145653" y="0"/>
                </a:moveTo>
                <a:lnTo>
                  <a:pt x="99615" y="7425"/>
                </a:lnTo>
                <a:lnTo>
                  <a:pt x="59632" y="28102"/>
                </a:lnTo>
                <a:lnTo>
                  <a:pt x="28102" y="59632"/>
                </a:lnTo>
                <a:lnTo>
                  <a:pt x="7425" y="99615"/>
                </a:lnTo>
                <a:lnTo>
                  <a:pt x="0" y="145653"/>
                </a:lnTo>
                <a:lnTo>
                  <a:pt x="7425" y="191690"/>
                </a:lnTo>
                <a:lnTo>
                  <a:pt x="28102" y="231673"/>
                </a:lnTo>
                <a:lnTo>
                  <a:pt x="59632" y="263203"/>
                </a:lnTo>
                <a:lnTo>
                  <a:pt x="99615" y="283880"/>
                </a:lnTo>
                <a:lnTo>
                  <a:pt x="145653" y="291306"/>
                </a:lnTo>
                <a:lnTo>
                  <a:pt x="145653" y="259893"/>
                </a:lnTo>
                <a:lnTo>
                  <a:pt x="101185" y="250915"/>
                </a:lnTo>
                <a:lnTo>
                  <a:pt x="64872" y="226433"/>
                </a:lnTo>
                <a:lnTo>
                  <a:pt x="40390" y="190120"/>
                </a:lnTo>
                <a:lnTo>
                  <a:pt x="31412" y="145653"/>
                </a:lnTo>
                <a:lnTo>
                  <a:pt x="40390" y="101185"/>
                </a:lnTo>
                <a:lnTo>
                  <a:pt x="64872" y="64872"/>
                </a:lnTo>
                <a:lnTo>
                  <a:pt x="101185" y="40390"/>
                </a:lnTo>
                <a:lnTo>
                  <a:pt x="145653" y="31412"/>
                </a:lnTo>
                <a:lnTo>
                  <a:pt x="145653" y="0"/>
                </a:lnTo>
                <a:close/>
              </a:path>
              <a:path w="291464" h="291465">
                <a:moveTo>
                  <a:pt x="145653" y="0"/>
                </a:moveTo>
                <a:lnTo>
                  <a:pt x="145653" y="31412"/>
                </a:lnTo>
                <a:lnTo>
                  <a:pt x="190120" y="40390"/>
                </a:lnTo>
                <a:lnTo>
                  <a:pt x="226433" y="64872"/>
                </a:lnTo>
                <a:lnTo>
                  <a:pt x="250916" y="101185"/>
                </a:lnTo>
                <a:lnTo>
                  <a:pt x="259893" y="145653"/>
                </a:lnTo>
                <a:lnTo>
                  <a:pt x="250916" y="190120"/>
                </a:lnTo>
                <a:lnTo>
                  <a:pt x="226433" y="226433"/>
                </a:lnTo>
                <a:lnTo>
                  <a:pt x="190120" y="250915"/>
                </a:lnTo>
                <a:lnTo>
                  <a:pt x="145653" y="259893"/>
                </a:lnTo>
                <a:lnTo>
                  <a:pt x="145653" y="291306"/>
                </a:lnTo>
                <a:lnTo>
                  <a:pt x="191690" y="283880"/>
                </a:lnTo>
                <a:lnTo>
                  <a:pt x="231673" y="263203"/>
                </a:lnTo>
                <a:lnTo>
                  <a:pt x="263203" y="231673"/>
                </a:lnTo>
                <a:lnTo>
                  <a:pt x="283880" y="191690"/>
                </a:lnTo>
                <a:lnTo>
                  <a:pt x="291306" y="145653"/>
                </a:lnTo>
                <a:lnTo>
                  <a:pt x="283880" y="99615"/>
                </a:lnTo>
                <a:lnTo>
                  <a:pt x="263203" y="59632"/>
                </a:lnTo>
                <a:lnTo>
                  <a:pt x="231673" y="28102"/>
                </a:lnTo>
                <a:lnTo>
                  <a:pt x="191690" y="7425"/>
                </a:lnTo>
                <a:lnTo>
                  <a:pt x="14565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950101" y="8134032"/>
            <a:ext cx="176153" cy="176153"/>
          </a:xfrm>
          <a:prstGeom prst="rect">
            <a:avLst/>
          </a:prstGeom>
        </p:spPr>
      </p:pic>
      <p:sp>
        <p:nvSpPr>
          <p:cNvPr id="12" name="object 12"/>
          <p:cNvSpPr/>
          <p:nvPr/>
        </p:nvSpPr>
        <p:spPr>
          <a:xfrm>
            <a:off x="6056693" y="7722241"/>
            <a:ext cx="2311400" cy="871219"/>
          </a:xfrm>
          <a:custGeom>
            <a:avLst/>
            <a:gdLst/>
            <a:ahLst/>
            <a:cxnLst/>
            <a:rect l="l" t="t" r="r" b="b"/>
            <a:pathLst>
              <a:path w="2311400" h="871220">
                <a:moveTo>
                  <a:pt x="714984" y="754214"/>
                </a:moveTo>
                <a:lnTo>
                  <a:pt x="710869" y="731507"/>
                </a:lnTo>
                <a:lnTo>
                  <a:pt x="683577" y="662914"/>
                </a:lnTo>
                <a:lnTo>
                  <a:pt x="683577" y="753554"/>
                </a:lnTo>
                <a:lnTo>
                  <a:pt x="681393" y="763562"/>
                </a:lnTo>
                <a:lnTo>
                  <a:pt x="675627" y="772020"/>
                </a:lnTo>
                <a:lnTo>
                  <a:pt x="666737" y="777824"/>
                </a:lnTo>
                <a:lnTo>
                  <a:pt x="656297" y="779716"/>
                </a:lnTo>
                <a:lnTo>
                  <a:pt x="646290" y="777532"/>
                </a:lnTo>
                <a:lnTo>
                  <a:pt x="637832" y="771753"/>
                </a:lnTo>
                <a:lnTo>
                  <a:pt x="632040" y="762876"/>
                </a:lnTo>
                <a:lnTo>
                  <a:pt x="555294" y="569963"/>
                </a:lnTo>
                <a:lnTo>
                  <a:pt x="553402" y="559523"/>
                </a:lnTo>
                <a:lnTo>
                  <a:pt x="555574" y="549516"/>
                </a:lnTo>
                <a:lnTo>
                  <a:pt x="561352" y="541058"/>
                </a:lnTo>
                <a:lnTo>
                  <a:pt x="570242" y="535266"/>
                </a:lnTo>
                <a:lnTo>
                  <a:pt x="580669" y="533361"/>
                </a:lnTo>
                <a:lnTo>
                  <a:pt x="590677" y="535546"/>
                </a:lnTo>
                <a:lnTo>
                  <a:pt x="599135" y="541324"/>
                </a:lnTo>
                <a:lnTo>
                  <a:pt x="604939" y="550202"/>
                </a:lnTo>
                <a:lnTo>
                  <a:pt x="681685" y="743127"/>
                </a:lnTo>
                <a:lnTo>
                  <a:pt x="683577" y="753554"/>
                </a:lnTo>
                <a:lnTo>
                  <a:pt x="683577" y="662914"/>
                </a:lnTo>
                <a:lnTo>
                  <a:pt x="634123" y="538594"/>
                </a:lnTo>
                <a:lnTo>
                  <a:pt x="621512" y="519264"/>
                </a:lnTo>
                <a:lnTo>
                  <a:pt x="603110" y="506704"/>
                </a:lnTo>
                <a:lnTo>
                  <a:pt x="581329" y="501954"/>
                </a:lnTo>
                <a:lnTo>
                  <a:pt x="558622" y="506069"/>
                </a:lnTo>
                <a:lnTo>
                  <a:pt x="539292" y="518680"/>
                </a:lnTo>
                <a:lnTo>
                  <a:pt x="526732" y="537083"/>
                </a:lnTo>
                <a:lnTo>
                  <a:pt x="521982" y="558863"/>
                </a:lnTo>
                <a:lnTo>
                  <a:pt x="526097" y="581571"/>
                </a:lnTo>
                <a:lnTo>
                  <a:pt x="602856" y="774484"/>
                </a:lnTo>
                <a:lnTo>
                  <a:pt x="615454" y="793813"/>
                </a:lnTo>
                <a:lnTo>
                  <a:pt x="633869" y="806386"/>
                </a:lnTo>
                <a:lnTo>
                  <a:pt x="655637" y="811123"/>
                </a:lnTo>
                <a:lnTo>
                  <a:pt x="678345" y="807008"/>
                </a:lnTo>
                <a:lnTo>
                  <a:pt x="697687" y="794397"/>
                </a:lnTo>
                <a:lnTo>
                  <a:pt x="710247" y="775995"/>
                </a:lnTo>
                <a:lnTo>
                  <a:pt x="714984" y="754214"/>
                </a:lnTo>
                <a:close/>
              </a:path>
              <a:path w="2311400" h="871220">
                <a:moveTo>
                  <a:pt x="2310981" y="326174"/>
                </a:moveTo>
                <a:lnTo>
                  <a:pt x="2310130" y="311365"/>
                </a:lnTo>
                <a:lnTo>
                  <a:pt x="2310028" y="309575"/>
                </a:lnTo>
                <a:lnTo>
                  <a:pt x="2294344" y="310464"/>
                </a:lnTo>
                <a:lnTo>
                  <a:pt x="2310015" y="309575"/>
                </a:lnTo>
                <a:lnTo>
                  <a:pt x="2309177" y="294767"/>
                </a:lnTo>
                <a:lnTo>
                  <a:pt x="2308606" y="284810"/>
                </a:lnTo>
                <a:lnTo>
                  <a:pt x="2307755" y="270002"/>
                </a:lnTo>
                <a:lnTo>
                  <a:pt x="2307653" y="268198"/>
                </a:lnTo>
                <a:lnTo>
                  <a:pt x="2291969" y="269100"/>
                </a:lnTo>
                <a:lnTo>
                  <a:pt x="2307640" y="268198"/>
                </a:lnTo>
                <a:lnTo>
                  <a:pt x="2306802" y="253390"/>
                </a:lnTo>
                <a:lnTo>
                  <a:pt x="2291969" y="253390"/>
                </a:lnTo>
                <a:lnTo>
                  <a:pt x="2278672" y="253390"/>
                </a:lnTo>
                <a:lnTo>
                  <a:pt x="2278672" y="311365"/>
                </a:lnTo>
                <a:lnTo>
                  <a:pt x="2277719" y="294767"/>
                </a:lnTo>
                <a:lnTo>
                  <a:pt x="761504" y="294767"/>
                </a:lnTo>
                <a:lnTo>
                  <a:pt x="761796" y="294373"/>
                </a:lnTo>
                <a:lnTo>
                  <a:pt x="761847" y="287058"/>
                </a:lnTo>
                <a:lnTo>
                  <a:pt x="760260" y="284810"/>
                </a:lnTo>
                <a:lnTo>
                  <a:pt x="2277135" y="284810"/>
                </a:lnTo>
                <a:lnTo>
                  <a:pt x="2277719" y="294767"/>
                </a:lnTo>
                <a:lnTo>
                  <a:pt x="2278570" y="309575"/>
                </a:lnTo>
                <a:lnTo>
                  <a:pt x="2278672" y="311365"/>
                </a:lnTo>
                <a:lnTo>
                  <a:pt x="2278672" y="253390"/>
                </a:lnTo>
                <a:lnTo>
                  <a:pt x="738174" y="253390"/>
                </a:lnTo>
                <a:lnTo>
                  <a:pt x="715327" y="220865"/>
                </a:lnTo>
                <a:lnTo>
                  <a:pt x="715327" y="305066"/>
                </a:lnTo>
                <a:lnTo>
                  <a:pt x="675259" y="360553"/>
                </a:lnTo>
                <a:lnTo>
                  <a:pt x="427596" y="360553"/>
                </a:lnTo>
                <a:lnTo>
                  <a:pt x="372554" y="218287"/>
                </a:lnTo>
                <a:lnTo>
                  <a:pt x="675119" y="218287"/>
                </a:lnTo>
                <a:lnTo>
                  <a:pt x="713486" y="272897"/>
                </a:lnTo>
                <a:lnTo>
                  <a:pt x="715327" y="305066"/>
                </a:lnTo>
                <a:lnTo>
                  <a:pt x="715327" y="220865"/>
                </a:lnTo>
                <a:lnTo>
                  <a:pt x="713524" y="218287"/>
                </a:lnTo>
                <a:lnTo>
                  <a:pt x="696137" y="193548"/>
                </a:lnTo>
                <a:lnTo>
                  <a:pt x="693242" y="189433"/>
                </a:lnTo>
                <a:lnTo>
                  <a:pt x="688403" y="186880"/>
                </a:lnTo>
                <a:lnTo>
                  <a:pt x="683285" y="186880"/>
                </a:lnTo>
                <a:lnTo>
                  <a:pt x="349631" y="186880"/>
                </a:lnTo>
                <a:lnTo>
                  <a:pt x="345465" y="186880"/>
                </a:lnTo>
                <a:lnTo>
                  <a:pt x="345465" y="272300"/>
                </a:lnTo>
                <a:lnTo>
                  <a:pt x="139573" y="272300"/>
                </a:lnTo>
                <a:lnTo>
                  <a:pt x="257098" y="53022"/>
                </a:lnTo>
                <a:lnTo>
                  <a:pt x="345465" y="272300"/>
                </a:lnTo>
                <a:lnTo>
                  <a:pt x="345465" y="186880"/>
                </a:lnTo>
                <a:lnTo>
                  <a:pt x="344906" y="186880"/>
                </a:lnTo>
                <a:lnTo>
                  <a:pt x="273685" y="10134"/>
                </a:lnTo>
                <a:lnTo>
                  <a:pt x="271411" y="4483"/>
                </a:lnTo>
                <a:lnTo>
                  <a:pt x="266065" y="660"/>
                </a:lnTo>
                <a:lnTo>
                  <a:pt x="253885" y="0"/>
                </a:lnTo>
                <a:lnTo>
                  <a:pt x="248158" y="3213"/>
                </a:lnTo>
                <a:lnTo>
                  <a:pt x="245275" y="8585"/>
                </a:lnTo>
                <a:lnTo>
                  <a:pt x="103936" y="272300"/>
                </a:lnTo>
                <a:lnTo>
                  <a:pt x="15709" y="272300"/>
                </a:lnTo>
                <a:lnTo>
                  <a:pt x="7035" y="272300"/>
                </a:lnTo>
                <a:lnTo>
                  <a:pt x="0" y="279323"/>
                </a:lnTo>
                <a:lnTo>
                  <a:pt x="0" y="296672"/>
                </a:lnTo>
                <a:lnTo>
                  <a:pt x="7035" y="303707"/>
                </a:lnTo>
                <a:lnTo>
                  <a:pt x="15709" y="303707"/>
                </a:lnTo>
                <a:lnTo>
                  <a:pt x="92671" y="303707"/>
                </a:lnTo>
                <a:lnTo>
                  <a:pt x="92671" y="476719"/>
                </a:lnTo>
                <a:lnTo>
                  <a:pt x="99707" y="483755"/>
                </a:lnTo>
                <a:lnTo>
                  <a:pt x="117055" y="483755"/>
                </a:lnTo>
                <a:lnTo>
                  <a:pt x="124091" y="476719"/>
                </a:lnTo>
                <a:lnTo>
                  <a:pt x="124091" y="304685"/>
                </a:lnTo>
                <a:lnTo>
                  <a:pt x="124091" y="303707"/>
                </a:lnTo>
                <a:lnTo>
                  <a:pt x="358114" y="303707"/>
                </a:lnTo>
                <a:lnTo>
                  <a:pt x="474052" y="591362"/>
                </a:lnTo>
                <a:lnTo>
                  <a:pt x="474421" y="593369"/>
                </a:lnTo>
                <a:lnTo>
                  <a:pt x="557199" y="801420"/>
                </a:lnTo>
                <a:lnTo>
                  <a:pt x="581164" y="838174"/>
                </a:lnTo>
                <a:lnTo>
                  <a:pt x="616165" y="862063"/>
                </a:lnTo>
                <a:lnTo>
                  <a:pt x="657555" y="871080"/>
                </a:lnTo>
                <a:lnTo>
                  <a:pt x="700735" y="863244"/>
                </a:lnTo>
                <a:lnTo>
                  <a:pt x="737489" y="839279"/>
                </a:lnTo>
                <a:lnTo>
                  <a:pt x="761377" y="804291"/>
                </a:lnTo>
                <a:lnTo>
                  <a:pt x="770394" y="762901"/>
                </a:lnTo>
                <a:lnTo>
                  <a:pt x="762558" y="719721"/>
                </a:lnTo>
                <a:lnTo>
                  <a:pt x="738974" y="660438"/>
                </a:lnTo>
                <a:lnTo>
                  <a:pt x="738974" y="762228"/>
                </a:lnTo>
                <a:lnTo>
                  <a:pt x="732523" y="791857"/>
                </a:lnTo>
                <a:lnTo>
                  <a:pt x="715429" y="816902"/>
                </a:lnTo>
                <a:lnTo>
                  <a:pt x="689114" y="834059"/>
                </a:lnTo>
                <a:lnTo>
                  <a:pt x="658215" y="839673"/>
                </a:lnTo>
                <a:lnTo>
                  <a:pt x="628586" y="833208"/>
                </a:lnTo>
                <a:lnTo>
                  <a:pt x="603542" y="816114"/>
                </a:lnTo>
                <a:lnTo>
                  <a:pt x="586384" y="789813"/>
                </a:lnTo>
                <a:lnTo>
                  <a:pt x="518718" y="619734"/>
                </a:lnTo>
                <a:lnTo>
                  <a:pt x="518172" y="616750"/>
                </a:lnTo>
                <a:lnTo>
                  <a:pt x="503237" y="579729"/>
                </a:lnTo>
                <a:lnTo>
                  <a:pt x="504469" y="521220"/>
                </a:lnTo>
                <a:lnTo>
                  <a:pt x="547865" y="479018"/>
                </a:lnTo>
                <a:lnTo>
                  <a:pt x="578777" y="473417"/>
                </a:lnTo>
                <a:lnTo>
                  <a:pt x="608406" y="479869"/>
                </a:lnTo>
                <a:lnTo>
                  <a:pt x="633450" y="496963"/>
                </a:lnTo>
                <a:lnTo>
                  <a:pt x="650608" y="523278"/>
                </a:lnTo>
                <a:lnTo>
                  <a:pt x="733374" y="731329"/>
                </a:lnTo>
                <a:lnTo>
                  <a:pt x="738974" y="762228"/>
                </a:lnTo>
                <a:lnTo>
                  <a:pt x="738974" y="660438"/>
                </a:lnTo>
                <a:lnTo>
                  <a:pt x="679792" y="511670"/>
                </a:lnTo>
                <a:lnTo>
                  <a:pt x="655815" y="474903"/>
                </a:lnTo>
                <a:lnTo>
                  <a:pt x="620826" y="451027"/>
                </a:lnTo>
                <a:lnTo>
                  <a:pt x="579437" y="441998"/>
                </a:lnTo>
                <a:lnTo>
                  <a:pt x="536257" y="449834"/>
                </a:lnTo>
                <a:lnTo>
                  <a:pt x="499503" y="473811"/>
                </a:lnTo>
                <a:lnTo>
                  <a:pt x="475615" y="508800"/>
                </a:lnTo>
                <a:lnTo>
                  <a:pt x="475272" y="510336"/>
                </a:lnTo>
                <a:lnTo>
                  <a:pt x="427558" y="391960"/>
                </a:lnTo>
                <a:lnTo>
                  <a:pt x="683285" y="391960"/>
                </a:lnTo>
                <a:lnTo>
                  <a:pt x="688327" y="391960"/>
                </a:lnTo>
                <a:lnTo>
                  <a:pt x="693064" y="389534"/>
                </a:lnTo>
                <a:lnTo>
                  <a:pt x="696023" y="385457"/>
                </a:lnTo>
                <a:lnTo>
                  <a:pt x="714006" y="360553"/>
                </a:lnTo>
                <a:lnTo>
                  <a:pt x="738822" y="326174"/>
                </a:lnTo>
                <a:lnTo>
                  <a:pt x="2294344" y="326174"/>
                </a:lnTo>
                <a:lnTo>
                  <a:pt x="2310981" y="32617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3" name="object 13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4561070" y="287955"/>
            <a:ext cx="2450013" cy="11020600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3832467" y="2681217"/>
            <a:ext cx="5017017" cy="8627338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9139539" y="6408820"/>
            <a:ext cx="7103513" cy="4899735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2948540" y="2630708"/>
            <a:ext cx="3500527" cy="8677847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0688947" y="3873357"/>
            <a:ext cx="6564591" cy="7435198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13406006" y="5655393"/>
            <a:ext cx="6698094" cy="5653162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7A038827-16E5-F098-49E3-9851F55E8570}"/>
              </a:ext>
            </a:extLst>
          </p:cNvPr>
          <p:cNvSpPr txBox="1"/>
          <p:nvPr/>
        </p:nvSpPr>
        <p:spPr>
          <a:xfrm>
            <a:off x="831850" y="813384"/>
            <a:ext cx="9448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4DB8B0"/>
                </a:solidFill>
                <a:latin typeface="Geologica" pitchFamily="2" charset="0"/>
              </a:rPr>
              <a:t>Products: Instruments – </a:t>
            </a:r>
            <a:r>
              <a:rPr lang="en-US" sz="4800" dirty="0">
                <a:solidFill>
                  <a:schemeClr val="bg1"/>
                </a:solidFill>
                <a:latin typeface="Geologica" pitchFamily="2" charset="0"/>
              </a:rPr>
              <a:t>Hysteroscopy and Cystoscopy</a:t>
            </a:r>
            <a:endParaRPr lang="ru-RU" sz="4800" dirty="0">
              <a:solidFill>
                <a:schemeClr val="bg1"/>
              </a:solidFill>
              <a:latin typeface="Geologica" pitchFamily="2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2D216CC-E769-3422-01D0-A92E13AC70BD}"/>
              </a:ext>
            </a:extLst>
          </p:cNvPr>
          <p:cNvSpPr txBox="1"/>
          <p:nvPr/>
        </p:nvSpPr>
        <p:spPr>
          <a:xfrm>
            <a:off x="831850" y="5374154"/>
            <a:ext cx="410219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 err="1">
                <a:solidFill>
                  <a:schemeClr val="bg1"/>
                </a:solidFill>
                <a:latin typeface="Onest medium" pitchFamily="2" charset="0"/>
              </a:rPr>
              <a:t>Bettocchi</a:t>
            </a:r>
            <a:r>
              <a:rPr lang="en-US" sz="2400" dirty="0">
                <a:solidFill>
                  <a:schemeClr val="bg1"/>
                </a:solidFill>
                <a:latin typeface="Onest medium" pitchFamily="2" charset="0"/>
              </a:rPr>
              <a:t> and Diagnostic Hysteroscopic Sheaths</a:t>
            </a:r>
            <a:endParaRPr lang="en-US" sz="2400" dirty="0">
              <a:solidFill>
                <a:schemeClr val="bg1"/>
              </a:solidFill>
              <a:latin typeface="Onest light" pitchFamily="2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484CD49-A87D-F887-29ED-4046FAAAEAD1}"/>
              </a:ext>
            </a:extLst>
          </p:cNvPr>
          <p:cNvSpPr txBox="1"/>
          <p:nvPr/>
        </p:nvSpPr>
        <p:spPr>
          <a:xfrm>
            <a:off x="5780485" y="5374154"/>
            <a:ext cx="434644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Onest medium" pitchFamily="2" charset="0"/>
              </a:rPr>
              <a:t>Cystoscopy Sheaths, Bridges, and Albarran Levers</a:t>
            </a:r>
            <a:endParaRPr lang="en-US" sz="2400" dirty="0">
              <a:solidFill>
                <a:schemeClr val="bg1"/>
              </a:solidFill>
              <a:latin typeface="Onest light" pitchFamily="2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7ADFEB5-8013-D292-10B9-ECC91B840EF4}"/>
              </a:ext>
            </a:extLst>
          </p:cNvPr>
          <p:cNvSpPr txBox="1"/>
          <p:nvPr/>
        </p:nvSpPr>
        <p:spPr>
          <a:xfrm>
            <a:off x="831850" y="8858687"/>
            <a:ext cx="410219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Onest medium" pitchFamily="2" charset="0"/>
              </a:rPr>
              <a:t>Semi-Rigid and Flexible Manipulation Instruments: </a:t>
            </a:r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Forceps, Scissors, and Graspers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C0E0EEE-929C-2088-81ED-CE3EE0ABBEEC}"/>
              </a:ext>
            </a:extLst>
          </p:cNvPr>
          <p:cNvSpPr txBox="1"/>
          <p:nvPr/>
        </p:nvSpPr>
        <p:spPr>
          <a:xfrm>
            <a:off x="5753327" y="8858687"/>
            <a:ext cx="410219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Onest medium" pitchFamily="2" charset="0"/>
              </a:rPr>
              <a:t>Hybrid Resectoscopes</a:t>
            </a:r>
            <a:endParaRPr lang="ru-RU" sz="2400" dirty="0">
              <a:solidFill>
                <a:schemeClr val="bg1"/>
              </a:solidFill>
              <a:latin typeface="Onest medium" pitchFamily="2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Onest light" pitchFamily="2" charset="0"/>
              </a:rPr>
              <a:t>Operating in Monopolar or Bipolar Modes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0104100" cy="11308715"/>
          </a:xfrm>
          <a:custGeom>
            <a:avLst/>
            <a:gdLst/>
            <a:ahLst/>
            <a:cxnLst/>
            <a:rect l="l" t="t" r="r" b="b"/>
            <a:pathLst>
              <a:path w="20104100" h="11308715">
                <a:moveTo>
                  <a:pt x="20104099" y="0"/>
                </a:moveTo>
                <a:lnTo>
                  <a:pt x="0" y="0"/>
                </a:lnTo>
                <a:lnTo>
                  <a:pt x="0" y="11308556"/>
                </a:lnTo>
                <a:lnTo>
                  <a:pt x="20104099" y="11308556"/>
                </a:lnTo>
                <a:lnTo>
                  <a:pt x="20104099" y="0"/>
                </a:lnTo>
                <a:close/>
              </a:path>
            </a:pathLst>
          </a:custGeom>
          <a:solidFill>
            <a:srgbClr val="239C9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20104100" cy="11308556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4319422" y="4420812"/>
            <a:ext cx="15784830" cy="6887845"/>
          </a:xfrm>
          <a:custGeom>
            <a:avLst/>
            <a:gdLst/>
            <a:ahLst/>
            <a:cxnLst/>
            <a:rect l="l" t="t" r="r" b="b"/>
            <a:pathLst>
              <a:path w="15784830" h="6887845">
                <a:moveTo>
                  <a:pt x="3154883" y="0"/>
                </a:moveTo>
                <a:lnTo>
                  <a:pt x="3068180" y="0"/>
                </a:lnTo>
                <a:lnTo>
                  <a:pt x="0" y="1112634"/>
                </a:lnTo>
                <a:lnTo>
                  <a:pt x="327533" y="2085594"/>
                </a:lnTo>
                <a:lnTo>
                  <a:pt x="1998891" y="1478699"/>
                </a:lnTo>
                <a:lnTo>
                  <a:pt x="1998891" y="6887743"/>
                </a:lnTo>
                <a:lnTo>
                  <a:pt x="3154883" y="6887743"/>
                </a:lnTo>
                <a:lnTo>
                  <a:pt x="3154883" y="0"/>
                </a:lnTo>
                <a:close/>
              </a:path>
              <a:path w="15784830" h="6887845">
                <a:moveTo>
                  <a:pt x="15784665" y="1871243"/>
                </a:moveTo>
                <a:lnTo>
                  <a:pt x="15784030" y="1871243"/>
                </a:lnTo>
                <a:lnTo>
                  <a:pt x="15779776" y="1807743"/>
                </a:lnTo>
                <a:lnTo>
                  <a:pt x="15774315" y="1756943"/>
                </a:lnTo>
                <a:lnTo>
                  <a:pt x="15767634" y="1706143"/>
                </a:lnTo>
                <a:lnTo>
                  <a:pt x="15759748" y="1655343"/>
                </a:lnTo>
                <a:lnTo>
                  <a:pt x="15750642" y="1604543"/>
                </a:lnTo>
                <a:lnTo>
                  <a:pt x="15740317" y="1553743"/>
                </a:lnTo>
                <a:lnTo>
                  <a:pt x="15728785" y="1502943"/>
                </a:lnTo>
                <a:lnTo>
                  <a:pt x="15716034" y="1452143"/>
                </a:lnTo>
                <a:lnTo>
                  <a:pt x="15702077" y="1414043"/>
                </a:lnTo>
                <a:lnTo>
                  <a:pt x="15686901" y="1363243"/>
                </a:lnTo>
                <a:lnTo>
                  <a:pt x="15670505" y="1312443"/>
                </a:lnTo>
                <a:lnTo>
                  <a:pt x="15652903" y="1274343"/>
                </a:lnTo>
                <a:lnTo>
                  <a:pt x="15634081" y="1223543"/>
                </a:lnTo>
                <a:lnTo>
                  <a:pt x="15614053" y="1172743"/>
                </a:lnTo>
                <a:lnTo>
                  <a:pt x="15592806" y="1134643"/>
                </a:lnTo>
                <a:lnTo>
                  <a:pt x="15570340" y="1096543"/>
                </a:lnTo>
                <a:lnTo>
                  <a:pt x="15558504" y="1071143"/>
                </a:lnTo>
                <a:lnTo>
                  <a:pt x="15546667" y="1045743"/>
                </a:lnTo>
                <a:lnTo>
                  <a:pt x="15521775" y="1007643"/>
                </a:lnTo>
                <a:lnTo>
                  <a:pt x="15495677" y="969543"/>
                </a:lnTo>
                <a:lnTo>
                  <a:pt x="15468461" y="918743"/>
                </a:lnTo>
                <a:lnTo>
                  <a:pt x="15440267" y="880643"/>
                </a:lnTo>
                <a:lnTo>
                  <a:pt x="15411069" y="842543"/>
                </a:lnTo>
                <a:lnTo>
                  <a:pt x="15380869" y="804443"/>
                </a:lnTo>
                <a:lnTo>
                  <a:pt x="15349677" y="766343"/>
                </a:lnTo>
                <a:lnTo>
                  <a:pt x="15317496" y="728243"/>
                </a:lnTo>
                <a:lnTo>
                  <a:pt x="15284323" y="690143"/>
                </a:lnTo>
                <a:lnTo>
                  <a:pt x="15250148" y="664743"/>
                </a:lnTo>
                <a:lnTo>
                  <a:pt x="15214981" y="626643"/>
                </a:lnTo>
                <a:lnTo>
                  <a:pt x="15178812" y="588543"/>
                </a:lnTo>
                <a:lnTo>
                  <a:pt x="15141651" y="563143"/>
                </a:lnTo>
                <a:lnTo>
                  <a:pt x="15103501" y="525043"/>
                </a:lnTo>
                <a:lnTo>
                  <a:pt x="15064347" y="499643"/>
                </a:lnTo>
                <a:lnTo>
                  <a:pt x="15024202" y="461543"/>
                </a:lnTo>
                <a:lnTo>
                  <a:pt x="14983067" y="436143"/>
                </a:lnTo>
                <a:lnTo>
                  <a:pt x="14940928" y="410743"/>
                </a:lnTo>
                <a:lnTo>
                  <a:pt x="14897799" y="385343"/>
                </a:lnTo>
                <a:lnTo>
                  <a:pt x="14853666" y="359943"/>
                </a:lnTo>
                <a:lnTo>
                  <a:pt x="14808556" y="334543"/>
                </a:lnTo>
                <a:lnTo>
                  <a:pt x="14762429" y="309143"/>
                </a:lnTo>
                <a:lnTo>
                  <a:pt x="14715325" y="283743"/>
                </a:lnTo>
                <a:lnTo>
                  <a:pt x="14667217" y="258343"/>
                </a:lnTo>
                <a:lnTo>
                  <a:pt x="14624533" y="232943"/>
                </a:lnTo>
                <a:lnTo>
                  <a:pt x="14581238" y="220243"/>
                </a:lnTo>
                <a:lnTo>
                  <a:pt x="14537360" y="194843"/>
                </a:lnTo>
                <a:lnTo>
                  <a:pt x="14402080" y="156743"/>
                </a:lnTo>
                <a:lnTo>
                  <a:pt x="14355788" y="131343"/>
                </a:lnTo>
                <a:lnTo>
                  <a:pt x="14115301" y="67843"/>
                </a:lnTo>
                <a:lnTo>
                  <a:pt x="14065403" y="67843"/>
                </a:lnTo>
                <a:lnTo>
                  <a:pt x="13963803" y="42443"/>
                </a:lnTo>
                <a:lnTo>
                  <a:pt x="13912101" y="42443"/>
                </a:lnTo>
                <a:lnTo>
                  <a:pt x="13859790" y="29743"/>
                </a:lnTo>
                <a:lnTo>
                  <a:pt x="13806881" y="29743"/>
                </a:lnTo>
                <a:lnTo>
                  <a:pt x="13753376" y="17043"/>
                </a:lnTo>
                <a:lnTo>
                  <a:pt x="13644563" y="17043"/>
                </a:lnTo>
                <a:lnTo>
                  <a:pt x="13589254" y="4343"/>
                </a:lnTo>
                <a:lnTo>
                  <a:pt x="13264642" y="4343"/>
                </a:lnTo>
                <a:lnTo>
                  <a:pt x="13213283" y="17043"/>
                </a:lnTo>
                <a:lnTo>
                  <a:pt x="13111048" y="17043"/>
                </a:lnTo>
                <a:lnTo>
                  <a:pt x="13060185" y="29743"/>
                </a:lnTo>
                <a:lnTo>
                  <a:pt x="13009474" y="29743"/>
                </a:lnTo>
                <a:lnTo>
                  <a:pt x="12958928" y="42443"/>
                </a:lnTo>
                <a:lnTo>
                  <a:pt x="12908560" y="42443"/>
                </a:lnTo>
                <a:lnTo>
                  <a:pt x="12858344" y="55143"/>
                </a:lnTo>
                <a:lnTo>
                  <a:pt x="12808293" y="55143"/>
                </a:lnTo>
                <a:lnTo>
                  <a:pt x="12365203" y="169443"/>
                </a:lnTo>
                <a:lnTo>
                  <a:pt x="12316790" y="194843"/>
                </a:lnTo>
                <a:lnTo>
                  <a:pt x="12220613" y="220243"/>
                </a:lnTo>
                <a:lnTo>
                  <a:pt x="12173166" y="245643"/>
                </a:lnTo>
                <a:lnTo>
                  <a:pt x="12126176" y="258343"/>
                </a:lnTo>
                <a:lnTo>
                  <a:pt x="12033631" y="309143"/>
                </a:lnTo>
                <a:lnTo>
                  <a:pt x="11988076" y="321843"/>
                </a:lnTo>
                <a:lnTo>
                  <a:pt x="11942978" y="347243"/>
                </a:lnTo>
                <a:lnTo>
                  <a:pt x="11810556" y="423443"/>
                </a:lnTo>
                <a:lnTo>
                  <a:pt x="11682400" y="499643"/>
                </a:lnTo>
                <a:lnTo>
                  <a:pt x="11599316" y="550443"/>
                </a:lnTo>
                <a:lnTo>
                  <a:pt x="11518138" y="601243"/>
                </a:lnTo>
                <a:lnTo>
                  <a:pt x="11478260" y="639343"/>
                </a:lnTo>
                <a:lnTo>
                  <a:pt x="11399914" y="690143"/>
                </a:lnTo>
                <a:lnTo>
                  <a:pt x="11361458" y="728243"/>
                </a:lnTo>
                <a:lnTo>
                  <a:pt x="11323472" y="753643"/>
                </a:lnTo>
                <a:lnTo>
                  <a:pt x="11285957" y="791743"/>
                </a:lnTo>
                <a:lnTo>
                  <a:pt x="11729085" y="1706143"/>
                </a:lnTo>
                <a:lnTo>
                  <a:pt x="11765140" y="1668043"/>
                </a:lnTo>
                <a:lnTo>
                  <a:pt x="11801881" y="1629943"/>
                </a:lnTo>
                <a:lnTo>
                  <a:pt x="11839334" y="1591843"/>
                </a:lnTo>
                <a:lnTo>
                  <a:pt x="11877485" y="1566443"/>
                </a:lnTo>
                <a:lnTo>
                  <a:pt x="11916334" y="1528343"/>
                </a:lnTo>
                <a:lnTo>
                  <a:pt x="11955882" y="1502943"/>
                </a:lnTo>
                <a:lnTo>
                  <a:pt x="11996128" y="1464843"/>
                </a:lnTo>
                <a:lnTo>
                  <a:pt x="12037085" y="1439443"/>
                </a:lnTo>
                <a:lnTo>
                  <a:pt x="12078729" y="1414043"/>
                </a:lnTo>
                <a:lnTo>
                  <a:pt x="12164136" y="1363243"/>
                </a:lnTo>
                <a:lnTo>
                  <a:pt x="12252325" y="1312443"/>
                </a:lnTo>
                <a:lnTo>
                  <a:pt x="12297486" y="1287043"/>
                </a:lnTo>
                <a:lnTo>
                  <a:pt x="12343333" y="1274343"/>
                </a:lnTo>
                <a:lnTo>
                  <a:pt x="12437123" y="1223543"/>
                </a:lnTo>
                <a:lnTo>
                  <a:pt x="12533922" y="1198143"/>
                </a:lnTo>
                <a:lnTo>
                  <a:pt x="12582677" y="1172743"/>
                </a:lnTo>
                <a:lnTo>
                  <a:pt x="12829921" y="1109243"/>
                </a:lnTo>
                <a:lnTo>
                  <a:pt x="12880073" y="1109243"/>
                </a:lnTo>
                <a:lnTo>
                  <a:pt x="12930454" y="1096543"/>
                </a:lnTo>
                <a:lnTo>
                  <a:pt x="12981077" y="1096543"/>
                </a:lnTo>
                <a:lnTo>
                  <a:pt x="13031927" y="1083843"/>
                </a:lnTo>
                <a:lnTo>
                  <a:pt x="13083007" y="1083843"/>
                </a:lnTo>
                <a:lnTo>
                  <a:pt x="13134327" y="1071143"/>
                </a:lnTo>
                <a:lnTo>
                  <a:pt x="13465429" y="1071143"/>
                </a:lnTo>
                <a:lnTo>
                  <a:pt x="13521385" y="1083843"/>
                </a:lnTo>
                <a:lnTo>
                  <a:pt x="13576046" y="1083843"/>
                </a:lnTo>
                <a:lnTo>
                  <a:pt x="13681418" y="1109243"/>
                </a:lnTo>
                <a:lnTo>
                  <a:pt x="13732142" y="1109243"/>
                </a:lnTo>
                <a:lnTo>
                  <a:pt x="13829652" y="1134643"/>
                </a:lnTo>
                <a:lnTo>
                  <a:pt x="13921918" y="1160043"/>
                </a:lnTo>
                <a:lnTo>
                  <a:pt x="13966089" y="1185443"/>
                </a:lnTo>
                <a:lnTo>
                  <a:pt x="14008951" y="1198143"/>
                </a:lnTo>
                <a:lnTo>
                  <a:pt x="14050493" y="1223543"/>
                </a:lnTo>
                <a:lnTo>
                  <a:pt x="14090726" y="1236243"/>
                </a:lnTo>
                <a:lnTo>
                  <a:pt x="14129652" y="1261643"/>
                </a:lnTo>
                <a:lnTo>
                  <a:pt x="14167269" y="1287043"/>
                </a:lnTo>
                <a:lnTo>
                  <a:pt x="14203579" y="1312443"/>
                </a:lnTo>
                <a:lnTo>
                  <a:pt x="14238567" y="1337843"/>
                </a:lnTo>
                <a:lnTo>
                  <a:pt x="14272260" y="1363243"/>
                </a:lnTo>
                <a:lnTo>
                  <a:pt x="14308290" y="1388643"/>
                </a:lnTo>
                <a:lnTo>
                  <a:pt x="14342390" y="1426743"/>
                </a:lnTo>
                <a:lnTo>
                  <a:pt x="14374521" y="1452143"/>
                </a:lnTo>
                <a:lnTo>
                  <a:pt x="14404721" y="1490243"/>
                </a:lnTo>
                <a:lnTo>
                  <a:pt x="14432966" y="1528343"/>
                </a:lnTo>
                <a:lnTo>
                  <a:pt x="14459268" y="1566443"/>
                </a:lnTo>
                <a:lnTo>
                  <a:pt x="14483614" y="1604543"/>
                </a:lnTo>
                <a:lnTo>
                  <a:pt x="14506016" y="1642643"/>
                </a:lnTo>
                <a:lnTo>
                  <a:pt x="14526476" y="1680743"/>
                </a:lnTo>
                <a:lnTo>
                  <a:pt x="14544980" y="1718843"/>
                </a:lnTo>
                <a:lnTo>
                  <a:pt x="14561528" y="1769643"/>
                </a:lnTo>
                <a:lnTo>
                  <a:pt x="14576146" y="1807743"/>
                </a:lnTo>
                <a:lnTo>
                  <a:pt x="14588808" y="1858543"/>
                </a:lnTo>
                <a:lnTo>
                  <a:pt x="14599514" y="1909343"/>
                </a:lnTo>
                <a:lnTo>
                  <a:pt x="14608289" y="1960143"/>
                </a:lnTo>
                <a:lnTo>
                  <a:pt x="14615097" y="2010943"/>
                </a:lnTo>
                <a:lnTo>
                  <a:pt x="14619973" y="2061743"/>
                </a:lnTo>
                <a:lnTo>
                  <a:pt x="14622894" y="2112543"/>
                </a:lnTo>
                <a:lnTo>
                  <a:pt x="14623872" y="2163343"/>
                </a:lnTo>
                <a:lnTo>
                  <a:pt x="14623072" y="2214143"/>
                </a:lnTo>
                <a:lnTo>
                  <a:pt x="14620697" y="2252243"/>
                </a:lnTo>
                <a:lnTo>
                  <a:pt x="14616735" y="2303043"/>
                </a:lnTo>
                <a:lnTo>
                  <a:pt x="14611198" y="2353843"/>
                </a:lnTo>
                <a:lnTo>
                  <a:pt x="14604073" y="2404643"/>
                </a:lnTo>
                <a:lnTo>
                  <a:pt x="14595361" y="2442743"/>
                </a:lnTo>
                <a:lnTo>
                  <a:pt x="14585061" y="2493543"/>
                </a:lnTo>
                <a:lnTo>
                  <a:pt x="14573174" y="2544343"/>
                </a:lnTo>
                <a:lnTo>
                  <a:pt x="14559712" y="2582443"/>
                </a:lnTo>
                <a:lnTo>
                  <a:pt x="14544662" y="2633243"/>
                </a:lnTo>
                <a:lnTo>
                  <a:pt x="14528025" y="2684043"/>
                </a:lnTo>
                <a:lnTo>
                  <a:pt x="14509814" y="2722143"/>
                </a:lnTo>
                <a:lnTo>
                  <a:pt x="14490014" y="2772943"/>
                </a:lnTo>
                <a:lnTo>
                  <a:pt x="14468628" y="2823743"/>
                </a:lnTo>
                <a:lnTo>
                  <a:pt x="14445653" y="2861843"/>
                </a:lnTo>
                <a:lnTo>
                  <a:pt x="14426248" y="2899943"/>
                </a:lnTo>
                <a:lnTo>
                  <a:pt x="14405572" y="2938043"/>
                </a:lnTo>
                <a:lnTo>
                  <a:pt x="14383614" y="2976143"/>
                </a:lnTo>
                <a:lnTo>
                  <a:pt x="14360373" y="3014243"/>
                </a:lnTo>
                <a:lnTo>
                  <a:pt x="14335849" y="3052343"/>
                </a:lnTo>
                <a:lnTo>
                  <a:pt x="14310043" y="3090443"/>
                </a:lnTo>
                <a:lnTo>
                  <a:pt x="14282954" y="3141243"/>
                </a:lnTo>
                <a:lnTo>
                  <a:pt x="14254594" y="3179343"/>
                </a:lnTo>
                <a:lnTo>
                  <a:pt x="14224940" y="3217443"/>
                </a:lnTo>
                <a:lnTo>
                  <a:pt x="14194015" y="3255543"/>
                </a:lnTo>
                <a:lnTo>
                  <a:pt x="14161808" y="3293643"/>
                </a:lnTo>
                <a:lnTo>
                  <a:pt x="14128318" y="3344443"/>
                </a:lnTo>
                <a:lnTo>
                  <a:pt x="14093546" y="3382543"/>
                </a:lnTo>
                <a:lnTo>
                  <a:pt x="14057503" y="3433343"/>
                </a:lnTo>
                <a:lnTo>
                  <a:pt x="14020165" y="3471443"/>
                </a:lnTo>
                <a:lnTo>
                  <a:pt x="13981557" y="3522243"/>
                </a:lnTo>
                <a:lnTo>
                  <a:pt x="13941654" y="3560343"/>
                </a:lnTo>
                <a:lnTo>
                  <a:pt x="13900480" y="3611143"/>
                </a:lnTo>
                <a:lnTo>
                  <a:pt x="13858024" y="3649243"/>
                </a:lnTo>
                <a:lnTo>
                  <a:pt x="13830427" y="3687343"/>
                </a:lnTo>
                <a:lnTo>
                  <a:pt x="13802220" y="3712743"/>
                </a:lnTo>
                <a:lnTo>
                  <a:pt x="13773404" y="3738143"/>
                </a:lnTo>
                <a:lnTo>
                  <a:pt x="13743966" y="3776243"/>
                </a:lnTo>
                <a:lnTo>
                  <a:pt x="13713930" y="3801643"/>
                </a:lnTo>
                <a:lnTo>
                  <a:pt x="13683285" y="3839743"/>
                </a:lnTo>
                <a:lnTo>
                  <a:pt x="13652018" y="3865143"/>
                </a:lnTo>
                <a:lnTo>
                  <a:pt x="13620153" y="3903243"/>
                </a:lnTo>
                <a:lnTo>
                  <a:pt x="13587667" y="3928643"/>
                </a:lnTo>
                <a:lnTo>
                  <a:pt x="13554583" y="3966743"/>
                </a:lnTo>
                <a:lnTo>
                  <a:pt x="13520877" y="3992143"/>
                </a:lnTo>
                <a:lnTo>
                  <a:pt x="13486575" y="4030243"/>
                </a:lnTo>
                <a:lnTo>
                  <a:pt x="13451650" y="4068343"/>
                </a:lnTo>
                <a:lnTo>
                  <a:pt x="13416115" y="4093743"/>
                </a:lnTo>
                <a:lnTo>
                  <a:pt x="13379984" y="4131843"/>
                </a:lnTo>
                <a:lnTo>
                  <a:pt x="13343230" y="4169943"/>
                </a:lnTo>
                <a:lnTo>
                  <a:pt x="13305866" y="4208043"/>
                </a:lnTo>
                <a:lnTo>
                  <a:pt x="13267893" y="4246143"/>
                </a:lnTo>
                <a:lnTo>
                  <a:pt x="13229311" y="4284243"/>
                </a:lnTo>
                <a:lnTo>
                  <a:pt x="13190131" y="4322343"/>
                </a:lnTo>
                <a:lnTo>
                  <a:pt x="13150329" y="4347743"/>
                </a:lnTo>
                <a:lnTo>
                  <a:pt x="13109918" y="4385843"/>
                </a:lnTo>
                <a:lnTo>
                  <a:pt x="13068897" y="4436643"/>
                </a:lnTo>
                <a:lnTo>
                  <a:pt x="13027266" y="4474743"/>
                </a:lnTo>
                <a:lnTo>
                  <a:pt x="12985014" y="4512843"/>
                </a:lnTo>
                <a:lnTo>
                  <a:pt x="12942164" y="4550943"/>
                </a:lnTo>
                <a:lnTo>
                  <a:pt x="12898704" y="4589043"/>
                </a:lnTo>
                <a:lnTo>
                  <a:pt x="12854635" y="4627143"/>
                </a:lnTo>
                <a:lnTo>
                  <a:pt x="12809944" y="4665243"/>
                </a:lnTo>
                <a:lnTo>
                  <a:pt x="12764656" y="4716043"/>
                </a:lnTo>
                <a:lnTo>
                  <a:pt x="11314862" y="6036856"/>
                </a:lnTo>
                <a:lnTo>
                  <a:pt x="11314862" y="6887743"/>
                </a:lnTo>
                <a:lnTo>
                  <a:pt x="15784665" y="6887743"/>
                </a:lnTo>
                <a:lnTo>
                  <a:pt x="15784665" y="5846356"/>
                </a:lnTo>
                <a:lnTo>
                  <a:pt x="12938062" y="5846356"/>
                </a:lnTo>
                <a:lnTo>
                  <a:pt x="13848398" y="5008143"/>
                </a:lnTo>
                <a:lnTo>
                  <a:pt x="13893419" y="4957343"/>
                </a:lnTo>
                <a:lnTo>
                  <a:pt x="13937844" y="4919243"/>
                </a:lnTo>
                <a:lnTo>
                  <a:pt x="13981659" y="4881143"/>
                </a:lnTo>
                <a:lnTo>
                  <a:pt x="14024864" y="4843043"/>
                </a:lnTo>
                <a:lnTo>
                  <a:pt x="14067460" y="4792243"/>
                </a:lnTo>
                <a:lnTo>
                  <a:pt x="14109446" y="4754143"/>
                </a:lnTo>
                <a:lnTo>
                  <a:pt x="14150823" y="4716043"/>
                </a:lnTo>
                <a:lnTo>
                  <a:pt x="14191590" y="4677943"/>
                </a:lnTo>
                <a:lnTo>
                  <a:pt x="14231760" y="4639843"/>
                </a:lnTo>
                <a:lnTo>
                  <a:pt x="14271308" y="4601743"/>
                </a:lnTo>
                <a:lnTo>
                  <a:pt x="14310259" y="4563643"/>
                </a:lnTo>
                <a:lnTo>
                  <a:pt x="14348587" y="4525543"/>
                </a:lnTo>
                <a:lnTo>
                  <a:pt x="14386319" y="4487443"/>
                </a:lnTo>
                <a:lnTo>
                  <a:pt x="14423441" y="4449343"/>
                </a:lnTo>
                <a:lnTo>
                  <a:pt x="14459953" y="4411243"/>
                </a:lnTo>
                <a:lnTo>
                  <a:pt x="14495856" y="4373143"/>
                </a:lnTo>
                <a:lnTo>
                  <a:pt x="14531150" y="4335043"/>
                </a:lnTo>
                <a:lnTo>
                  <a:pt x="14565833" y="4296943"/>
                </a:lnTo>
                <a:lnTo>
                  <a:pt x="14599920" y="4258843"/>
                </a:lnTo>
                <a:lnTo>
                  <a:pt x="14633385" y="4233443"/>
                </a:lnTo>
                <a:lnTo>
                  <a:pt x="14666252" y="4195343"/>
                </a:lnTo>
                <a:lnTo>
                  <a:pt x="14698498" y="4157243"/>
                </a:lnTo>
                <a:lnTo>
                  <a:pt x="14730146" y="4119143"/>
                </a:lnTo>
                <a:lnTo>
                  <a:pt x="14761185" y="4093743"/>
                </a:lnTo>
                <a:lnTo>
                  <a:pt x="14791614" y="4055643"/>
                </a:lnTo>
                <a:lnTo>
                  <a:pt x="14821434" y="4030243"/>
                </a:lnTo>
                <a:lnTo>
                  <a:pt x="14850644" y="3992143"/>
                </a:lnTo>
                <a:lnTo>
                  <a:pt x="14879244" y="3954043"/>
                </a:lnTo>
                <a:lnTo>
                  <a:pt x="14907248" y="3928643"/>
                </a:lnTo>
                <a:lnTo>
                  <a:pt x="14934629" y="3890543"/>
                </a:lnTo>
                <a:lnTo>
                  <a:pt x="14961413" y="3865143"/>
                </a:lnTo>
                <a:lnTo>
                  <a:pt x="14987575" y="3839743"/>
                </a:lnTo>
                <a:lnTo>
                  <a:pt x="15013140" y="3801643"/>
                </a:lnTo>
                <a:lnTo>
                  <a:pt x="15038096" y="3776243"/>
                </a:lnTo>
                <a:lnTo>
                  <a:pt x="15076094" y="3725443"/>
                </a:lnTo>
                <a:lnTo>
                  <a:pt x="15113013" y="3674643"/>
                </a:lnTo>
                <a:lnTo>
                  <a:pt x="15148865" y="3636543"/>
                </a:lnTo>
                <a:lnTo>
                  <a:pt x="15183625" y="3585743"/>
                </a:lnTo>
                <a:lnTo>
                  <a:pt x="15217331" y="3547643"/>
                </a:lnTo>
                <a:lnTo>
                  <a:pt x="15249944" y="3496843"/>
                </a:lnTo>
                <a:lnTo>
                  <a:pt x="15281491" y="3458743"/>
                </a:lnTo>
                <a:lnTo>
                  <a:pt x="15311971" y="3420643"/>
                </a:lnTo>
                <a:lnTo>
                  <a:pt x="15341359" y="3369843"/>
                </a:lnTo>
                <a:lnTo>
                  <a:pt x="15369693" y="3331743"/>
                </a:lnTo>
                <a:lnTo>
                  <a:pt x="15396934" y="3293643"/>
                </a:lnTo>
                <a:lnTo>
                  <a:pt x="15423109" y="3242843"/>
                </a:lnTo>
                <a:lnTo>
                  <a:pt x="15448204" y="3204743"/>
                </a:lnTo>
                <a:lnTo>
                  <a:pt x="15472232" y="3166643"/>
                </a:lnTo>
                <a:lnTo>
                  <a:pt x="15495181" y="3128543"/>
                </a:lnTo>
                <a:lnTo>
                  <a:pt x="15517051" y="3077743"/>
                </a:lnTo>
                <a:lnTo>
                  <a:pt x="15537853" y="3039643"/>
                </a:lnTo>
                <a:lnTo>
                  <a:pt x="15557576" y="3001543"/>
                </a:lnTo>
                <a:lnTo>
                  <a:pt x="15576220" y="2963443"/>
                </a:lnTo>
                <a:lnTo>
                  <a:pt x="15593797" y="2925343"/>
                </a:lnTo>
                <a:lnTo>
                  <a:pt x="15610294" y="2887243"/>
                </a:lnTo>
                <a:lnTo>
                  <a:pt x="15625725" y="2849143"/>
                </a:lnTo>
                <a:lnTo>
                  <a:pt x="15644419" y="2811043"/>
                </a:lnTo>
                <a:lnTo>
                  <a:pt x="15661996" y="2760243"/>
                </a:lnTo>
                <a:lnTo>
                  <a:pt x="15678417" y="2709443"/>
                </a:lnTo>
                <a:lnTo>
                  <a:pt x="15693720" y="2658643"/>
                </a:lnTo>
                <a:lnTo>
                  <a:pt x="15707894" y="2607843"/>
                </a:lnTo>
                <a:lnTo>
                  <a:pt x="15720924" y="2557043"/>
                </a:lnTo>
                <a:lnTo>
                  <a:pt x="15732824" y="2518943"/>
                </a:lnTo>
                <a:lnTo>
                  <a:pt x="15743593" y="2468143"/>
                </a:lnTo>
                <a:lnTo>
                  <a:pt x="15753220" y="2417343"/>
                </a:lnTo>
                <a:lnTo>
                  <a:pt x="15761716" y="2366543"/>
                </a:lnTo>
                <a:lnTo>
                  <a:pt x="15769082" y="2315743"/>
                </a:lnTo>
                <a:lnTo>
                  <a:pt x="15775318" y="2277643"/>
                </a:lnTo>
                <a:lnTo>
                  <a:pt x="15780423" y="2226843"/>
                </a:lnTo>
                <a:lnTo>
                  <a:pt x="15784386" y="2176043"/>
                </a:lnTo>
                <a:lnTo>
                  <a:pt x="15784665" y="2176043"/>
                </a:lnTo>
                <a:lnTo>
                  <a:pt x="15784665" y="1871243"/>
                </a:lnTo>
                <a:close/>
              </a:path>
            </a:pathLst>
          </a:custGeom>
          <a:solidFill>
            <a:srgbClr val="62B8B8">
              <a:alpha val="50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606410" y="554598"/>
            <a:ext cx="8448894" cy="10753957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1391" y="7121187"/>
            <a:ext cx="2408102" cy="2317341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30876" y="2823084"/>
            <a:ext cx="12129363" cy="759164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3424258-2B9D-9CE4-74FD-111A83914B97}"/>
              </a:ext>
            </a:extLst>
          </p:cNvPr>
          <p:cNvSpPr txBox="1"/>
          <p:nvPr/>
        </p:nvSpPr>
        <p:spPr>
          <a:xfrm>
            <a:off x="831850" y="813384"/>
            <a:ext cx="9448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800" dirty="0">
                <a:solidFill>
                  <a:srgbClr val="4DB8B0"/>
                </a:solidFill>
                <a:latin typeface="Geologica" pitchFamily="2" charset="0"/>
              </a:rPr>
              <a:t>Products: Instruments – </a:t>
            </a:r>
            <a:r>
              <a:rPr lang="fr-FR" sz="4800" dirty="0">
                <a:solidFill>
                  <a:schemeClr val="bg1"/>
                </a:solidFill>
                <a:latin typeface="Geologica" pitchFamily="2" charset="0"/>
              </a:rPr>
              <a:t>Unique Auxiliary Instruments</a:t>
            </a:r>
            <a:endParaRPr lang="ru-RU" sz="4800" dirty="0">
              <a:solidFill>
                <a:schemeClr val="bg1"/>
              </a:solidFill>
              <a:latin typeface="Geologica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08F744B-7718-ABDD-A3F5-6FF4AE615FF2}"/>
              </a:ext>
            </a:extLst>
          </p:cNvPr>
          <p:cNvSpPr txBox="1"/>
          <p:nvPr/>
        </p:nvSpPr>
        <p:spPr>
          <a:xfrm>
            <a:off x="831850" y="9487732"/>
            <a:ext cx="5334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Onest light" pitchFamily="2" charset="0"/>
              </a:rPr>
              <a:t>Clermont-Ferrand Type </a:t>
            </a:r>
            <a:r>
              <a:rPr lang="en-US" sz="2800" dirty="0">
                <a:solidFill>
                  <a:schemeClr val="bg1"/>
                </a:solidFill>
                <a:latin typeface="Onest medium" pitchFamily="2" charset="0"/>
              </a:rPr>
              <a:t>Uterine Manipulator</a:t>
            </a:r>
            <a:endParaRPr lang="en-US" sz="2800" dirty="0">
              <a:solidFill>
                <a:schemeClr val="bg1"/>
              </a:solidFill>
              <a:latin typeface="Onest light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6DFFBFA-E61D-9E24-E760-E227F6AB2BD9}"/>
              </a:ext>
            </a:extLst>
          </p:cNvPr>
          <p:cNvSpPr txBox="1"/>
          <p:nvPr/>
        </p:nvSpPr>
        <p:spPr>
          <a:xfrm>
            <a:off x="9778944" y="9487732"/>
            <a:ext cx="5334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Onest medium" pitchFamily="2" charset="0"/>
              </a:rPr>
              <a:t>Nathanson Surgical Assistant Retractors (Set)</a:t>
            </a:r>
            <a:endParaRPr lang="en-US" sz="2800" dirty="0">
              <a:solidFill>
                <a:schemeClr val="bg1"/>
              </a:solidFill>
              <a:latin typeface="Onest light" pitchFamily="2" charset="0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31908" y="3371255"/>
            <a:ext cx="15359113" cy="74505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EDB4FA8-D712-0BC4-E8B9-EF0D51A257F7}"/>
              </a:ext>
            </a:extLst>
          </p:cNvPr>
          <p:cNvSpPr txBox="1"/>
          <p:nvPr/>
        </p:nvSpPr>
        <p:spPr>
          <a:xfrm>
            <a:off x="831850" y="813384"/>
            <a:ext cx="9448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75000"/>
                  </a:schemeClr>
                </a:solidFill>
                <a:latin typeface="Geologica" pitchFamily="2" charset="0"/>
              </a:rPr>
              <a:t>Documents: </a:t>
            </a:r>
          </a:p>
          <a:p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Registration Certificates</a:t>
            </a:r>
            <a:endParaRPr lang="ru-RU" sz="4800" dirty="0">
              <a:solidFill>
                <a:schemeClr val="tx1"/>
              </a:solidFill>
              <a:latin typeface="Geologica" pitchFamily="2" charset="0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546825" y="4806262"/>
            <a:ext cx="58564" cy="5674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3840626" y="5596107"/>
            <a:ext cx="179070" cy="187960"/>
            <a:chOff x="13840626" y="5596107"/>
            <a:chExt cx="179070" cy="18796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3938215" y="5596107"/>
              <a:ext cx="80919" cy="8878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3840626" y="5714251"/>
              <a:ext cx="71817" cy="69200"/>
            </a:xfrm>
            <a:prstGeom prst="rect">
              <a:avLst/>
            </a:prstGeom>
          </p:spPr>
        </p:pic>
      </p:grp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5076504" y="5243858"/>
            <a:ext cx="87888" cy="62248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5374925" y="5099185"/>
            <a:ext cx="166640" cy="139167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5402462" y="4634117"/>
            <a:ext cx="238041" cy="15563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5327386" y="4458326"/>
            <a:ext cx="45744" cy="47611"/>
          </a:xfrm>
          <a:prstGeom prst="rect">
            <a:avLst/>
          </a:prstGeom>
        </p:spPr>
      </p:pic>
      <p:grpSp>
        <p:nvGrpSpPr>
          <p:cNvPr id="11" name="object 11"/>
          <p:cNvGrpSpPr/>
          <p:nvPr/>
        </p:nvGrpSpPr>
        <p:grpSpPr>
          <a:xfrm>
            <a:off x="13747329" y="4758652"/>
            <a:ext cx="3392804" cy="3844925"/>
            <a:chOff x="13747329" y="4758652"/>
            <a:chExt cx="3392804" cy="3844925"/>
          </a:xfrm>
        </p:grpSpPr>
        <p:pic>
          <p:nvPicPr>
            <p:cNvPr id="12" name="object 1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4928131" y="4758652"/>
              <a:ext cx="434014" cy="41377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3747329" y="4858448"/>
              <a:ext cx="3392723" cy="3744629"/>
            </a:xfrm>
            <a:prstGeom prst="rect">
              <a:avLst/>
            </a:prstGeom>
          </p:spPr>
        </p:pic>
      </p:grpSp>
      <p:grpSp>
        <p:nvGrpSpPr>
          <p:cNvPr id="14" name="object 14"/>
          <p:cNvGrpSpPr/>
          <p:nvPr/>
        </p:nvGrpSpPr>
        <p:grpSpPr>
          <a:xfrm>
            <a:off x="18924658" y="7454629"/>
            <a:ext cx="153670" cy="218440"/>
            <a:chOff x="18924658" y="7454629"/>
            <a:chExt cx="153670" cy="218440"/>
          </a:xfrm>
        </p:grpSpPr>
        <p:pic>
          <p:nvPicPr>
            <p:cNvPr id="15" name="object 1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8924658" y="7493762"/>
              <a:ext cx="53996" cy="6986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9023085" y="7454629"/>
              <a:ext cx="55013" cy="51829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8997745" y="7521307"/>
              <a:ext cx="75102" cy="151321"/>
            </a:xfrm>
            <a:prstGeom prst="rect">
              <a:avLst/>
            </a:prstGeom>
          </p:spPr>
        </p:pic>
      </p:grpSp>
      <p:pic>
        <p:nvPicPr>
          <p:cNvPr id="18" name="object 18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19056906" y="7744526"/>
            <a:ext cx="69850" cy="74084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16721480" y="3447863"/>
            <a:ext cx="1842676" cy="3557125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6" cstate="print"/>
          <a:stretch>
            <a:fillRect/>
          </a:stretch>
        </p:blipFill>
        <p:spPr>
          <a:xfrm>
            <a:off x="19104759" y="8038678"/>
            <a:ext cx="57781" cy="70734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7" cstate="print"/>
          <a:stretch>
            <a:fillRect/>
          </a:stretch>
        </p:blipFill>
        <p:spPr>
          <a:xfrm>
            <a:off x="19125072" y="8191775"/>
            <a:ext cx="47662" cy="62132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18" cstate="print"/>
          <a:stretch>
            <a:fillRect/>
          </a:stretch>
        </p:blipFill>
        <p:spPr>
          <a:xfrm>
            <a:off x="19120674" y="8300122"/>
            <a:ext cx="80903" cy="82353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19" cstate="print"/>
          <a:stretch>
            <a:fillRect/>
          </a:stretch>
        </p:blipFill>
        <p:spPr>
          <a:xfrm>
            <a:off x="19075858" y="8528348"/>
            <a:ext cx="62082" cy="190714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20" cstate="print"/>
          <a:stretch>
            <a:fillRect/>
          </a:stretch>
        </p:blipFill>
        <p:spPr>
          <a:xfrm>
            <a:off x="18957433" y="8776844"/>
            <a:ext cx="99641" cy="274468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21" cstate="print"/>
          <a:stretch>
            <a:fillRect/>
          </a:stretch>
        </p:blipFill>
        <p:spPr>
          <a:xfrm>
            <a:off x="19042561" y="6061278"/>
            <a:ext cx="265766" cy="140529"/>
          </a:xfrm>
          <a:prstGeom prst="rect">
            <a:avLst/>
          </a:prstGeom>
        </p:spPr>
      </p:pic>
      <p:pic>
        <p:nvPicPr>
          <p:cNvPr id="26" name="object 26"/>
          <p:cNvPicPr/>
          <p:nvPr/>
        </p:nvPicPr>
        <p:blipFill>
          <a:blip r:embed="rId22" cstate="print"/>
          <a:stretch>
            <a:fillRect/>
          </a:stretch>
        </p:blipFill>
        <p:spPr>
          <a:xfrm>
            <a:off x="18875655" y="9108718"/>
            <a:ext cx="70083" cy="185012"/>
          </a:xfrm>
          <a:prstGeom prst="rect">
            <a:avLst/>
          </a:prstGeom>
        </p:spPr>
      </p:pic>
      <p:pic>
        <p:nvPicPr>
          <p:cNvPr id="27" name="object 27"/>
          <p:cNvPicPr/>
          <p:nvPr/>
        </p:nvPicPr>
        <p:blipFill>
          <a:blip r:embed="rId23" cstate="print"/>
          <a:stretch>
            <a:fillRect/>
          </a:stretch>
        </p:blipFill>
        <p:spPr>
          <a:xfrm>
            <a:off x="19019525" y="9135026"/>
            <a:ext cx="42560" cy="69600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24" cstate="print"/>
          <a:stretch>
            <a:fillRect/>
          </a:stretch>
        </p:blipFill>
        <p:spPr>
          <a:xfrm>
            <a:off x="18380592" y="5863193"/>
            <a:ext cx="110060" cy="184528"/>
          </a:xfrm>
          <a:prstGeom prst="rect">
            <a:avLst/>
          </a:prstGeom>
        </p:spPr>
      </p:pic>
      <p:pic>
        <p:nvPicPr>
          <p:cNvPr id="29" name="object 29"/>
          <p:cNvPicPr/>
          <p:nvPr/>
        </p:nvPicPr>
        <p:blipFill>
          <a:blip r:embed="rId25" cstate="print"/>
          <a:stretch>
            <a:fillRect/>
          </a:stretch>
        </p:blipFill>
        <p:spPr>
          <a:xfrm>
            <a:off x="7004991" y="5479881"/>
            <a:ext cx="1984109" cy="1967827"/>
          </a:xfrm>
          <a:prstGeom prst="rect">
            <a:avLst/>
          </a:prstGeom>
        </p:spPr>
      </p:pic>
      <p:grpSp>
        <p:nvGrpSpPr>
          <p:cNvPr id="30" name="object 30"/>
          <p:cNvGrpSpPr/>
          <p:nvPr/>
        </p:nvGrpSpPr>
        <p:grpSpPr>
          <a:xfrm>
            <a:off x="10595698" y="5554124"/>
            <a:ext cx="1645920" cy="2230120"/>
            <a:chOff x="10595698" y="5554124"/>
            <a:chExt cx="1645920" cy="2230120"/>
          </a:xfrm>
        </p:grpSpPr>
        <p:pic>
          <p:nvPicPr>
            <p:cNvPr id="31" name="object 31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11926757" y="5703311"/>
              <a:ext cx="44894" cy="42660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10595698" y="5554124"/>
              <a:ext cx="1645426" cy="2229750"/>
            </a:xfrm>
            <a:prstGeom prst="rect">
              <a:avLst/>
            </a:prstGeom>
          </p:spPr>
        </p:pic>
      </p:grpSp>
      <p:pic>
        <p:nvPicPr>
          <p:cNvPr id="33" name="object 33"/>
          <p:cNvPicPr/>
          <p:nvPr/>
        </p:nvPicPr>
        <p:blipFill>
          <a:blip r:embed="rId28" cstate="print"/>
          <a:stretch>
            <a:fillRect/>
          </a:stretch>
        </p:blipFill>
        <p:spPr>
          <a:xfrm>
            <a:off x="15260268" y="4894950"/>
            <a:ext cx="3782670" cy="5457591"/>
          </a:xfrm>
          <a:prstGeom prst="rect">
            <a:avLst/>
          </a:prstGeom>
        </p:spPr>
      </p:pic>
      <p:grpSp>
        <p:nvGrpSpPr>
          <p:cNvPr id="34" name="object 34"/>
          <p:cNvGrpSpPr/>
          <p:nvPr/>
        </p:nvGrpSpPr>
        <p:grpSpPr>
          <a:xfrm>
            <a:off x="6772139" y="6590861"/>
            <a:ext cx="5374005" cy="2702560"/>
            <a:chOff x="6772139" y="6590861"/>
            <a:chExt cx="5374005" cy="2702560"/>
          </a:xfrm>
        </p:grpSpPr>
        <p:pic>
          <p:nvPicPr>
            <p:cNvPr id="35" name="object 35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6772139" y="6590861"/>
              <a:ext cx="2762606" cy="2701955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9165501" y="6602940"/>
              <a:ext cx="2980380" cy="2052302"/>
            </a:xfrm>
            <a:prstGeom prst="rect">
              <a:avLst/>
            </a:prstGeom>
          </p:spPr>
        </p:pic>
      </p:grpSp>
      <p:grpSp>
        <p:nvGrpSpPr>
          <p:cNvPr id="37" name="object 37"/>
          <p:cNvGrpSpPr/>
          <p:nvPr/>
        </p:nvGrpSpPr>
        <p:grpSpPr>
          <a:xfrm>
            <a:off x="7810265" y="4594663"/>
            <a:ext cx="4139565" cy="2091689"/>
            <a:chOff x="7810265" y="4594663"/>
            <a:chExt cx="4139565" cy="2091689"/>
          </a:xfrm>
        </p:grpSpPr>
        <p:pic>
          <p:nvPicPr>
            <p:cNvPr id="38" name="object 38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7810265" y="5373209"/>
              <a:ext cx="726997" cy="64662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8223069" y="4594663"/>
              <a:ext cx="1456261" cy="133588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8624879" y="4872300"/>
              <a:ext cx="3324809" cy="1813908"/>
            </a:xfrm>
            <a:prstGeom prst="rect">
              <a:avLst/>
            </a:prstGeom>
          </p:spPr>
        </p:pic>
      </p:grpSp>
      <p:grpSp>
        <p:nvGrpSpPr>
          <p:cNvPr id="41" name="object 41"/>
          <p:cNvGrpSpPr/>
          <p:nvPr/>
        </p:nvGrpSpPr>
        <p:grpSpPr>
          <a:xfrm>
            <a:off x="11864560" y="4169491"/>
            <a:ext cx="262255" cy="96520"/>
            <a:chOff x="11864560" y="4169491"/>
            <a:chExt cx="262255" cy="96520"/>
          </a:xfrm>
        </p:grpSpPr>
        <p:pic>
          <p:nvPicPr>
            <p:cNvPr id="42" name="object 42"/>
            <p:cNvPicPr/>
            <p:nvPr/>
          </p:nvPicPr>
          <p:blipFill>
            <a:blip r:embed="rId34" cstate="print"/>
            <a:stretch>
              <a:fillRect/>
            </a:stretch>
          </p:blipFill>
          <p:spPr>
            <a:xfrm>
              <a:off x="11864560" y="4182997"/>
              <a:ext cx="125026" cy="72588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35" cstate="print"/>
            <a:stretch>
              <a:fillRect/>
            </a:stretch>
          </p:blipFill>
          <p:spPr>
            <a:xfrm>
              <a:off x="12019948" y="4169491"/>
              <a:ext cx="106360" cy="96240"/>
            </a:xfrm>
            <a:prstGeom prst="rect">
              <a:avLst/>
            </a:prstGeom>
          </p:spPr>
        </p:pic>
      </p:grpSp>
      <p:pic>
        <p:nvPicPr>
          <p:cNvPr id="44" name="object 44"/>
          <p:cNvPicPr/>
          <p:nvPr/>
        </p:nvPicPr>
        <p:blipFill>
          <a:blip r:embed="rId36" cstate="print"/>
          <a:stretch>
            <a:fillRect/>
          </a:stretch>
        </p:blipFill>
        <p:spPr>
          <a:xfrm>
            <a:off x="12229261" y="4054683"/>
            <a:ext cx="40543" cy="50645"/>
          </a:xfrm>
          <a:prstGeom prst="rect">
            <a:avLst/>
          </a:prstGeom>
        </p:spPr>
      </p:pic>
      <p:pic>
        <p:nvPicPr>
          <p:cNvPr id="45" name="object 45"/>
          <p:cNvPicPr/>
          <p:nvPr/>
        </p:nvPicPr>
        <p:blipFill>
          <a:blip r:embed="rId37" cstate="print"/>
          <a:stretch>
            <a:fillRect/>
          </a:stretch>
        </p:blipFill>
        <p:spPr>
          <a:xfrm>
            <a:off x="12117851" y="3961810"/>
            <a:ext cx="48928" cy="47278"/>
          </a:xfrm>
          <a:prstGeom prst="rect">
            <a:avLst/>
          </a:prstGeom>
        </p:spPr>
      </p:pic>
      <p:pic>
        <p:nvPicPr>
          <p:cNvPr id="46" name="object 46"/>
          <p:cNvPicPr/>
          <p:nvPr/>
        </p:nvPicPr>
        <p:blipFill>
          <a:blip r:embed="rId38" cstate="print"/>
          <a:stretch>
            <a:fillRect/>
          </a:stretch>
        </p:blipFill>
        <p:spPr>
          <a:xfrm>
            <a:off x="8163657" y="5861708"/>
            <a:ext cx="2911209" cy="1969681"/>
          </a:xfrm>
          <a:prstGeom prst="rect">
            <a:avLst/>
          </a:prstGeom>
        </p:spPr>
      </p:pic>
      <p:grpSp>
        <p:nvGrpSpPr>
          <p:cNvPr id="47" name="object 47"/>
          <p:cNvGrpSpPr/>
          <p:nvPr/>
        </p:nvGrpSpPr>
        <p:grpSpPr>
          <a:xfrm>
            <a:off x="11920370" y="3993896"/>
            <a:ext cx="337820" cy="342900"/>
            <a:chOff x="11920370" y="3993896"/>
            <a:chExt cx="337820" cy="342900"/>
          </a:xfrm>
        </p:grpSpPr>
        <p:pic>
          <p:nvPicPr>
            <p:cNvPr id="48" name="object 48"/>
            <p:cNvPicPr/>
            <p:nvPr/>
          </p:nvPicPr>
          <p:blipFill>
            <a:blip r:embed="rId39" cstate="print"/>
            <a:stretch>
              <a:fillRect/>
            </a:stretch>
          </p:blipFill>
          <p:spPr>
            <a:xfrm>
              <a:off x="11920370" y="3993896"/>
              <a:ext cx="175500" cy="153635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40" cstate="print"/>
            <a:stretch>
              <a:fillRect/>
            </a:stretch>
          </p:blipFill>
          <p:spPr>
            <a:xfrm>
              <a:off x="12095862" y="4125574"/>
              <a:ext cx="162178" cy="136765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41" cstate="print"/>
            <a:stretch>
              <a:fillRect/>
            </a:stretch>
          </p:blipFill>
          <p:spPr>
            <a:xfrm>
              <a:off x="11955761" y="4286005"/>
              <a:ext cx="35475" cy="50629"/>
            </a:xfrm>
            <a:prstGeom prst="rect">
              <a:avLst/>
            </a:prstGeom>
          </p:spPr>
        </p:pic>
      </p:grpSp>
      <p:grpSp>
        <p:nvGrpSpPr>
          <p:cNvPr id="51" name="object 51"/>
          <p:cNvGrpSpPr/>
          <p:nvPr/>
        </p:nvGrpSpPr>
        <p:grpSpPr>
          <a:xfrm>
            <a:off x="11780164" y="4091827"/>
            <a:ext cx="108585" cy="81280"/>
            <a:chOff x="11780164" y="4091827"/>
            <a:chExt cx="108585" cy="81280"/>
          </a:xfrm>
        </p:grpSpPr>
        <p:pic>
          <p:nvPicPr>
            <p:cNvPr id="52" name="object 52"/>
            <p:cNvPicPr/>
            <p:nvPr/>
          </p:nvPicPr>
          <p:blipFill>
            <a:blip r:embed="rId42" cstate="print"/>
            <a:stretch>
              <a:fillRect/>
            </a:stretch>
          </p:blipFill>
          <p:spPr>
            <a:xfrm>
              <a:off x="11780164" y="4100266"/>
              <a:ext cx="62482" cy="72584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43" cstate="print"/>
            <a:stretch>
              <a:fillRect/>
            </a:stretch>
          </p:blipFill>
          <p:spPr>
            <a:xfrm>
              <a:off x="11862884" y="4091827"/>
              <a:ext cx="25323" cy="45578"/>
            </a:xfrm>
            <a:prstGeom prst="rect">
              <a:avLst/>
            </a:prstGeom>
          </p:spPr>
        </p:pic>
      </p:grpSp>
      <p:grpSp>
        <p:nvGrpSpPr>
          <p:cNvPr id="54" name="object 54"/>
          <p:cNvGrpSpPr/>
          <p:nvPr/>
        </p:nvGrpSpPr>
        <p:grpSpPr>
          <a:xfrm>
            <a:off x="11633258" y="3887521"/>
            <a:ext cx="241935" cy="211454"/>
            <a:chOff x="11633258" y="3887521"/>
            <a:chExt cx="241935" cy="211454"/>
          </a:xfrm>
        </p:grpSpPr>
        <p:pic>
          <p:nvPicPr>
            <p:cNvPr id="55" name="object 55"/>
            <p:cNvPicPr/>
            <p:nvPr/>
          </p:nvPicPr>
          <p:blipFill>
            <a:blip r:embed="rId44" cstate="print"/>
            <a:stretch>
              <a:fillRect/>
            </a:stretch>
          </p:blipFill>
          <p:spPr>
            <a:xfrm>
              <a:off x="11832519" y="3928059"/>
              <a:ext cx="42210" cy="50645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45" cstate="print"/>
            <a:stretch>
              <a:fillRect/>
            </a:stretch>
          </p:blipFill>
          <p:spPr>
            <a:xfrm>
              <a:off x="11633258" y="3887521"/>
              <a:ext cx="206063" cy="211060"/>
            </a:xfrm>
            <a:prstGeom prst="rect">
              <a:avLst/>
            </a:prstGeom>
          </p:spPr>
        </p:pic>
      </p:grpSp>
      <p:pic>
        <p:nvPicPr>
          <p:cNvPr id="57" name="object 57"/>
          <p:cNvPicPr/>
          <p:nvPr/>
        </p:nvPicPr>
        <p:blipFill>
          <a:blip r:embed="rId46" cstate="print"/>
          <a:stretch>
            <a:fillRect/>
          </a:stretch>
        </p:blipFill>
        <p:spPr>
          <a:xfrm>
            <a:off x="6704099" y="5156025"/>
            <a:ext cx="246744" cy="342218"/>
          </a:xfrm>
          <a:prstGeom prst="rect">
            <a:avLst/>
          </a:prstGeom>
        </p:spPr>
      </p:pic>
      <p:pic>
        <p:nvPicPr>
          <p:cNvPr id="58" name="object 58"/>
          <p:cNvPicPr/>
          <p:nvPr/>
        </p:nvPicPr>
        <p:blipFill>
          <a:blip r:embed="rId47" cstate="print"/>
          <a:stretch>
            <a:fillRect/>
          </a:stretch>
        </p:blipFill>
        <p:spPr>
          <a:xfrm>
            <a:off x="11704146" y="4123905"/>
            <a:ext cx="27023" cy="38826"/>
          </a:xfrm>
          <a:prstGeom prst="rect">
            <a:avLst/>
          </a:prstGeom>
        </p:spPr>
      </p:pic>
      <p:pic>
        <p:nvPicPr>
          <p:cNvPr id="59" name="object 59"/>
          <p:cNvPicPr/>
          <p:nvPr/>
        </p:nvPicPr>
        <p:blipFill>
          <a:blip r:embed="rId48" cstate="print"/>
          <a:stretch>
            <a:fillRect/>
          </a:stretch>
        </p:blipFill>
        <p:spPr>
          <a:xfrm>
            <a:off x="6655703" y="8627066"/>
            <a:ext cx="233784" cy="199674"/>
          </a:xfrm>
          <a:prstGeom prst="rect">
            <a:avLst/>
          </a:prstGeom>
        </p:spPr>
      </p:pic>
      <p:pic>
        <p:nvPicPr>
          <p:cNvPr id="60" name="object 60"/>
          <p:cNvPicPr/>
          <p:nvPr/>
        </p:nvPicPr>
        <p:blipFill>
          <a:blip r:embed="rId49" cstate="print"/>
          <a:stretch>
            <a:fillRect/>
          </a:stretch>
        </p:blipFill>
        <p:spPr>
          <a:xfrm>
            <a:off x="12256695" y="5493414"/>
            <a:ext cx="39259" cy="55013"/>
          </a:xfrm>
          <a:prstGeom prst="rect">
            <a:avLst/>
          </a:prstGeom>
        </p:spPr>
      </p:pic>
      <p:pic>
        <p:nvPicPr>
          <p:cNvPr id="61" name="object 61"/>
          <p:cNvPicPr/>
          <p:nvPr/>
        </p:nvPicPr>
        <p:blipFill>
          <a:blip r:embed="rId50" cstate="print"/>
          <a:stretch>
            <a:fillRect/>
          </a:stretch>
        </p:blipFill>
        <p:spPr>
          <a:xfrm>
            <a:off x="12960861" y="4287931"/>
            <a:ext cx="546970" cy="724686"/>
          </a:xfrm>
          <a:prstGeom prst="rect">
            <a:avLst/>
          </a:prstGeom>
        </p:spPr>
      </p:pic>
      <p:pic>
        <p:nvPicPr>
          <p:cNvPr id="62" name="object 62"/>
          <p:cNvPicPr/>
          <p:nvPr/>
        </p:nvPicPr>
        <p:blipFill>
          <a:blip r:embed="rId51" cstate="print"/>
          <a:stretch>
            <a:fillRect/>
          </a:stretch>
        </p:blipFill>
        <p:spPr>
          <a:xfrm>
            <a:off x="10447525" y="7524535"/>
            <a:ext cx="5215202" cy="2645214"/>
          </a:xfrm>
          <a:prstGeom prst="rect">
            <a:avLst/>
          </a:prstGeom>
        </p:spPr>
      </p:pic>
      <p:pic>
        <p:nvPicPr>
          <p:cNvPr id="63" name="object 63"/>
          <p:cNvPicPr/>
          <p:nvPr/>
        </p:nvPicPr>
        <p:blipFill>
          <a:blip r:embed="rId52" cstate="print"/>
          <a:stretch>
            <a:fillRect/>
          </a:stretch>
        </p:blipFill>
        <p:spPr>
          <a:xfrm>
            <a:off x="13566078" y="4905430"/>
            <a:ext cx="66533" cy="59698"/>
          </a:xfrm>
          <a:prstGeom prst="rect">
            <a:avLst/>
          </a:prstGeom>
        </p:spPr>
      </p:pic>
      <p:pic>
        <p:nvPicPr>
          <p:cNvPr id="64" name="object 64"/>
          <p:cNvPicPr/>
          <p:nvPr/>
        </p:nvPicPr>
        <p:blipFill>
          <a:blip r:embed="rId53" cstate="print"/>
          <a:stretch>
            <a:fillRect/>
          </a:stretch>
        </p:blipFill>
        <p:spPr>
          <a:xfrm>
            <a:off x="13112794" y="5138858"/>
            <a:ext cx="54297" cy="47495"/>
          </a:xfrm>
          <a:prstGeom prst="rect">
            <a:avLst/>
          </a:prstGeom>
        </p:spPr>
      </p:pic>
      <p:pic>
        <p:nvPicPr>
          <p:cNvPr id="65" name="object 65"/>
          <p:cNvPicPr/>
          <p:nvPr/>
        </p:nvPicPr>
        <p:blipFill>
          <a:blip r:embed="rId54" cstate="print"/>
          <a:stretch>
            <a:fillRect/>
          </a:stretch>
        </p:blipFill>
        <p:spPr>
          <a:xfrm>
            <a:off x="12834687" y="5079132"/>
            <a:ext cx="44761" cy="61065"/>
          </a:xfrm>
          <a:prstGeom prst="rect">
            <a:avLst/>
          </a:prstGeom>
        </p:spPr>
      </p:pic>
      <p:pic>
        <p:nvPicPr>
          <p:cNvPr id="66" name="object 66"/>
          <p:cNvPicPr/>
          <p:nvPr/>
        </p:nvPicPr>
        <p:blipFill>
          <a:blip r:embed="rId55" cstate="print"/>
          <a:stretch>
            <a:fillRect/>
          </a:stretch>
        </p:blipFill>
        <p:spPr>
          <a:xfrm>
            <a:off x="13080334" y="5224357"/>
            <a:ext cx="33925" cy="40710"/>
          </a:xfrm>
          <a:prstGeom prst="rect">
            <a:avLst/>
          </a:prstGeom>
        </p:spPr>
      </p:pic>
      <p:grpSp>
        <p:nvGrpSpPr>
          <p:cNvPr id="67" name="object 67"/>
          <p:cNvGrpSpPr/>
          <p:nvPr/>
        </p:nvGrpSpPr>
        <p:grpSpPr>
          <a:xfrm>
            <a:off x="12417213" y="5534952"/>
            <a:ext cx="184785" cy="172085"/>
            <a:chOff x="12417213" y="5534952"/>
            <a:chExt cx="184785" cy="172085"/>
          </a:xfrm>
        </p:grpSpPr>
        <p:pic>
          <p:nvPicPr>
            <p:cNvPr id="68" name="object 68"/>
            <p:cNvPicPr/>
            <p:nvPr/>
          </p:nvPicPr>
          <p:blipFill>
            <a:blip r:embed="rId56" cstate="print"/>
            <a:stretch>
              <a:fillRect/>
            </a:stretch>
          </p:blipFill>
          <p:spPr>
            <a:xfrm>
              <a:off x="12417213" y="5628108"/>
              <a:ext cx="50512" cy="58364"/>
            </a:xfrm>
            <a:prstGeom prst="rect">
              <a:avLst/>
            </a:prstGeom>
          </p:spPr>
        </p:pic>
        <p:pic>
          <p:nvPicPr>
            <p:cNvPr id="69" name="object 69"/>
            <p:cNvPicPr/>
            <p:nvPr/>
          </p:nvPicPr>
          <p:blipFill>
            <a:blip r:embed="rId57" cstate="print"/>
            <a:stretch>
              <a:fillRect/>
            </a:stretch>
          </p:blipFill>
          <p:spPr>
            <a:xfrm>
              <a:off x="12490195" y="5664054"/>
              <a:ext cx="28023" cy="42644"/>
            </a:xfrm>
            <a:prstGeom prst="rect">
              <a:avLst/>
            </a:prstGeom>
          </p:spPr>
        </p:pic>
        <p:pic>
          <p:nvPicPr>
            <p:cNvPr id="70" name="object 70"/>
            <p:cNvPicPr/>
            <p:nvPr/>
          </p:nvPicPr>
          <p:blipFill>
            <a:blip r:embed="rId58" cstate="print"/>
            <a:stretch>
              <a:fillRect/>
            </a:stretch>
          </p:blipFill>
          <p:spPr>
            <a:xfrm>
              <a:off x="12533963" y="5534952"/>
              <a:ext cx="67423" cy="88663"/>
            </a:xfrm>
            <a:prstGeom prst="rect">
              <a:avLst/>
            </a:prstGeom>
          </p:spPr>
        </p:pic>
      </p:grpSp>
      <p:grpSp>
        <p:nvGrpSpPr>
          <p:cNvPr id="71" name="object 71"/>
          <p:cNvGrpSpPr/>
          <p:nvPr/>
        </p:nvGrpSpPr>
        <p:grpSpPr>
          <a:xfrm>
            <a:off x="12410512" y="5302569"/>
            <a:ext cx="113664" cy="125095"/>
            <a:chOff x="12410512" y="5302569"/>
            <a:chExt cx="113664" cy="125095"/>
          </a:xfrm>
        </p:grpSpPr>
        <p:pic>
          <p:nvPicPr>
            <p:cNvPr id="72" name="object 72"/>
            <p:cNvPicPr/>
            <p:nvPr/>
          </p:nvPicPr>
          <p:blipFill>
            <a:blip r:embed="rId59" cstate="print"/>
            <a:stretch>
              <a:fillRect/>
            </a:stretch>
          </p:blipFill>
          <p:spPr>
            <a:xfrm>
              <a:off x="12410512" y="5368818"/>
              <a:ext cx="70717" cy="58364"/>
            </a:xfrm>
            <a:prstGeom prst="rect">
              <a:avLst/>
            </a:prstGeom>
          </p:spPr>
        </p:pic>
        <p:pic>
          <p:nvPicPr>
            <p:cNvPr id="73" name="object 73"/>
            <p:cNvPicPr/>
            <p:nvPr/>
          </p:nvPicPr>
          <p:blipFill>
            <a:blip r:embed="rId60" cstate="print"/>
            <a:stretch>
              <a:fillRect/>
            </a:stretch>
          </p:blipFill>
          <p:spPr>
            <a:xfrm>
              <a:off x="12487996" y="5302569"/>
              <a:ext cx="35908" cy="42660"/>
            </a:xfrm>
            <a:prstGeom prst="rect">
              <a:avLst/>
            </a:prstGeom>
          </p:spPr>
        </p:pic>
      </p:grpSp>
      <p:pic>
        <p:nvPicPr>
          <p:cNvPr id="74" name="object 74"/>
          <p:cNvPicPr/>
          <p:nvPr/>
        </p:nvPicPr>
        <p:blipFill>
          <a:blip r:embed="rId61" cstate="print"/>
          <a:stretch>
            <a:fillRect/>
          </a:stretch>
        </p:blipFill>
        <p:spPr>
          <a:xfrm>
            <a:off x="5929756" y="6955839"/>
            <a:ext cx="1760312" cy="1723993"/>
          </a:xfrm>
          <a:prstGeom prst="rect">
            <a:avLst/>
          </a:prstGeom>
        </p:spPr>
      </p:pic>
      <p:pic>
        <p:nvPicPr>
          <p:cNvPr id="75" name="object 75"/>
          <p:cNvPicPr/>
          <p:nvPr/>
        </p:nvPicPr>
        <p:blipFill>
          <a:blip r:embed="rId62" cstate="print"/>
          <a:stretch>
            <a:fillRect/>
          </a:stretch>
        </p:blipFill>
        <p:spPr>
          <a:xfrm>
            <a:off x="12440144" y="4516039"/>
            <a:ext cx="63265" cy="66699"/>
          </a:xfrm>
          <a:prstGeom prst="rect">
            <a:avLst/>
          </a:prstGeom>
        </p:spPr>
      </p:pic>
      <p:pic>
        <p:nvPicPr>
          <p:cNvPr id="76" name="object 76"/>
          <p:cNvPicPr/>
          <p:nvPr/>
        </p:nvPicPr>
        <p:blipFill>
          <a:blip r:embed="rId63" cstate="print"/>
          <a:stretch>
            <a:fillRect/>
          </a:stretch>
        </p:blipFill>
        <p:spPr>
          <a:xfrm>
            <a:off x="12607783" y="4260768"/>
            <a:ext cx="73968" cy="81520"/>
          </a:xfrm>
          <a:prstGeom prst="rect">
            <a:avLst/>
          </a:prstGeom>
        </p:spPr>
      </p:pic>
      <p:pic>
        <p:nvPicPr>
          <p:cNvPr id="77" name="object 77"/>
          <p:cNvPicPr/>
          <p:nvPr/>
        </p:nvPicPr>
        <p:blipFill>
          <a:blip r:embed="rId64" cstate="print"/>
          <a:stretch>
            <a:fillRect/>
          </a:stretch>
        </p:blipFill>
        <p:spPr>
          <a:xfrm>
            <a:off x="11991362" y="5040757"/>
            <a:ext cx="2081245" cy="4715957"/>
          </a:xfrm>
          <a:prstGeom prst="rect">
            <a:avLst/>
          </a:prstGeom>
        </p:spPr>
      </p:pic>
      <p:grpSp>
        <p:nvGrpSpPr>
          <p:cNvPr id="82" name="object 82"/>
          <p:cNvGrpSpPr/>
          <p:nvPr/>
        </p:nvGrpSpPr>
        <p:grpSpPr>
          <a:xfrm>
            <a:off x="9264304" y="7647361"/>
            <a:ext cx="240665" cy="240665"/>
            <a:chOff x="9264304" y="7647361"/>
            <a:chExt cx="240665" cy="240665"/>
          </a:xfrm>
        </p:grpSpPr>
        <p:pic>
          <p:nvPicPr>
            <p:cNvPr id="83" name="object 83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9264304" y="7647361"/>
              <a:ext cx="240513" cy="240513"/>
            </a:xfrm>
            <a:prstGeom prst="rect">
              <a:avLst/>
            </a:prstGeom>
          </p:spPr>
        </p:pic>
        <p:pic>
          <p:nvPicPr>
            <p:cNvPr id="84" name="object 84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9274775" y="7657832"/>
              <a:ext cx="198629" cy="198629"/>
            </a:xfrm>
            <a:prstGeom prst="rect">
              <a:avLst/>
            </a:prstGeom>
          </p:spPr>
        </p:pic>
      </p:grpSp>
      <p:grpSp>
        <p:nvGrpSpPr>
          <p:cNvPr id="85" name="object 85"/>
          <p:cNvGrpSpPr/>
          <p:nvPr/>
        </p:nvGrpSpPr>
        <p:grpSpPr>
          <a:xfrm>
            <a:off x="8914660" y="6009589"/>
            <a:ext cx="240665" cy="240665"/>
            <a:chOff x="8914660" y="6009589"/>
            <a:chExt cx="240665" cy="240665"/>
          </a:xfrm>
        </p:grpSpPr>
        <p:pic>
          <p:nvPicPr>
            <p:cNvPr id="86" name="object 86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8914660" y="6009589"/>
              <a:ext cx="240513" cy="240513"/>
            </a:xfrm>
            <a:prstGeom prst="rect">
              <a:avLst/>
            </a:prstGeom>
          </p:spPr>
        </p:pic>
        <p:pic>
          <p:nvPicPr>
            <p:cNvPr id="87" name="object 87"/>
            <p:cNvPicPr/>
            <p:nvPr/>
          </p:nvPicPr>
          <p:blipFill>
            <a:blip r:embed="rId67" cstate="print"/>
            <a:stretch>
              <a:fillRect/>
            </a:stretch>
          </p:blipFill>
          <p:spPr>
            <a:xfrm>
              <a:off x="8925131" y="6020060"/>
              <a:ext cx="198629" cy="198629"/>
            </a:xfrm>
            <a:prstGeom prst="rect">
              <a:avLst/>
            </a:prstGeom>
          </p:spPr>
        </p:pic>
      </p:grpSp>
      <p:grpSp>
        <p:nvGrpSpPr>
          <p:cNvPr id="88" name="object 88"/>
          <p:cNvGrpSpPr/>
          <p:nvPr/>
        </p:nvGrpSpPr>
        <p:grpSpPr>
          <a:xfrm>
            <a:off x="12710189" y="6766875"/>
            <a:ext cx="240665" cy="240665"/>
            <a:chOff x="12710189" y="6766875"/>
            <a:chExt cx="240665" cy="240665"/>
          </a:xfrm>
        </p:grpSpPr>
        <p:pic>
          <p:nvPicPr>
            <p:cNvPr id="89" name="object 89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12710189" y="6766875"/>
              <a:ext cx="240513" cy="240513"/>
            </a:xfrm>
            <a:prstGeom prst="rect">
              <a:avLst/>
            </a:prstGeom>
          </p:spPr>
        </p:pic>
        <p:pic>
          <p:nvPicPr>
            <p:cNvPr id="90" name="object 90"/>
            <p:cNvPicPr/>
            <p:nvPr/>
          </p:nvPicPr>
          <p:blipFill>
            <a:blip r:embed="rId67" cstate="print"/>
            <a:stretch>
              <a:fillRect/>
            </a:stretch>
          </p:blipFill>
          <p:spPr>
            <a:xfrm>
              <a:off x="12720660" y="6777346"/>
              <a:ext cx="198629" cy="198629"/>
            </a:xfrm>
            <a:prstGeom prst="rect">
              <a:avLst/>
            </a:prstGeom>
          </p:spPr>
        </p:pic>
      </p:grpSp>
      <p:grpSp>
        <p:nvGrpSpPr>
          <p:cNvPr id="91" name="object 91"/>
          <p:cNvGrpSpPr/>
          <p:nvPr/>
        </p:nvGrpSpPr>
        <p:grpSpPr>
          <a:xfrm>
            <a:off x="8993893" y="7348187"/>
            <a:ext cx="240665" cy="240665"/>
            <a:chOff x="8993893" y="7348187"/>
            <a:chExt cx="240665" cy="240665"/>
          </a:xfrm>
        </p:grpSpPr>
        <p:pic>
          <p:nvPicPr>
            <p:cNvPr id="92" name="object 92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8993893" y="7348187"/>
              <a:ext cx="240513" cy="240513"/>
            </a:xfrm>
            <a:prstGeom prst="rect">
              <a:avLst/>
            </a:prstGeom>
          </p:spPr>
        </p:pic>
        <p:pic>
          <p:nvPicPr>
            <p:cNvPr id="93" name="object 93"/>
            <p:cNvPicPr/>
            <p:nvPr/>
          </p:nvPicPr>
          <p:blipFill>
            <a:blip r:embed="rId68" cstate="print"/>
            <a:stretch>
              <a:fillRect/>
            </a:stretch>
          </p:blipFill>
          <p:spPr>
            <a:xfrm>
              <a:off x="9004364" y="7358658"/>
              <a:ext cx="198629" cy="198629"/>
            </a:xfrm>
            <a:prstGeom prst="rect">
              <a:avLst/>
            </a:prstGeom>
          </p:spPr>
        </p:pic>
      </p:grpSp>
      <p:grpSp>
        <p:nvGrpSpPr>
          <p:cNvPr id="94" name="object 94"/>
          <p:cNvGrpSpPr/>
          <p:nvPr/>
        </p:nvGrpSpPr>
        <p:grpSpPr>
          <a:xfrm>
            <a:off x="8433701" y="6068519"/>
            <a:ext cx="240665" cy="240665"/>
            <a:chOff x="8433701" y="6068519"/>
            <a:chExt cx="240665" cy="240665"/>
          </a:xfrm>
        </p:grpSpPr>
        <p:pic>
          <p:nvPicPr>
            <p:cNvPr id="95" name="object 95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8433701" y="6068519"/>
              <a:ext cx="240513" cy="240513"/>
            </a:xfrm>
            <a:prstGeom prst="rect">
              <a:avLst/>
            </a:prstGeom>
          </p:spPr>
        </p:pic>
        <p:pic>
          <p:nvPicPr>
            <p:cNvPr id="96" name="object 96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8444172" y="6078990"/>
              <a:ext cx="198629" cy="198629"/>
            </a:xfrm>
            <a:prstGeom prst="rect">
              <a:avLst/>
            </a:prstGeom>
          </p:spPr>
        </p:pic>
      </p:grpSp>
      <p:grpSp>
        <p:nvGrpSpPr>
          <p:cNvPr id="97" name="object 97"/>
          <p:cNvGrpSpPr/>
          <p:nvPr/>
        </p:nvGrpSpPr>
        <p:grpSpPr>
          <a:xfrm>
            <a:off x="8509081" y="8041863"/>
            <a:ext cx="240665" cy="240665"/>
            <a:chOff x="8509081" y="8041863"/>
            <a:chExt cx="240665" cy="240665"/>
          </a:xfrm>
        </p:grpSpPr>
        <p:pic>
          <p:nvPicPr>
            <p:cNvPr id="98" name="object 98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8509081" y="8041863"/>
              <a:ext cx="240513" cy="240513"/>
            </a:xfrm>
            <a:prstGeom prst="rect">
              <a:avLst/>
            </a:prstGeom>
          </p:spPr>
        </p:pic>
        <p:pic>
          <p:nvPicPr>
            <p:cNvPr id="99" name="object 99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8519552" y="8052334"/>
              <a:ext cx="198629" cy="198629"/>
            </a:xfrm>
            <a:prstGeom prst="rect">
              <a:avLst/>
            </a:prstGeom>
          </p:spPr>
        </p:pic>
      </p:grpSp>
      <p:grpSp>
        <p:nvGrpSpPr>
          <p:cNvPr id="100" name="object 100"/>
          <p:cNvGrpSpPr/>
          <p:nvPr/>
        </p:nvGrpSpPr>
        <p:grpSpPr>
          <a:xfrm>
            <a:off x="14801434" y="7474969"/>
            <a:ext cx="240665" cy="240665"/>
            <a:chOff x="14801434" y="7474969"/>
            <a:chExt cx="240665" cy="240665"/>
          </a:xfrm>
        </p:grpSpPr>
        <p:pic>
          <p:nvPicPr>
            <p:cNvPr id="101" name="object 101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14801434" y="7474969"/>
              <a:ext cx="240513" cy="240513"/>
            </a:xfrm>
            <a:prstGeom prst="rect">
              <a:avLst/>
            </a:prstGeom>
          </p:spPr>
        </p:pic>
        <p:pic>
          <p:nvPicPr>
            <p:cNvPr id="102" name="object 102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14811905" y="7485440"/>
              <a:ext cx="198629" cy="198629"/>
            </a:xfrm>
            <a:prstGeom prst="rect">
              <a:avLst/>
            </a:prstGeom>
          </p:spPr>
        </p:pic>
      </p:grpSp>
      <p:grpSp>
        <p:nvGrpSpPr>
          <p:cNvPr id="103" name="object 103"/>
          <p:cNvGrpSpPr/>
          <p:nvPr/>
        </p:nvGrpSpPr>
        <p:grpSpPr>
          <a:xfrm>
            <a:off x="13356975" y="6176757"/>
            <a:ext cx="240665" cy="240665"/>
            <a:chOff x="13356975" y="6176757"/>
            <a:chExt cx="240665" cy="240665"/>
          </a:xfrm>
        </p:grpSpPr>
        <p:pic>
          <p:nvPicPr>
            <p:cNvPr id="104" name="object 104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13356975" y="6176757"/>
              <a:ext cx="240513" cy="240513"/>
            </a:xfrm>
            <a:prstGeom prst="rect">
              <a:avLst/>
            </a:prstGeom>
          </p:spPr>
        </p:pic>
        <p:pic>
          <p:nvPicPr>
            <p:cNvPr id="105" name="object 105"/>
            <p:cNvPicPr/>
            <p:nvPr/>
          </p:nvPicPr>
          <p:blipFill>
            <a:blip r:embed="rId67" cstate="print"/>
            <a:stretch>
              <a:fillRect/>
            </a:stretch>
          </p:blipFill>
          <p:spPr>
            <a:xfrm>
              <a:off x="13367446" y="6187228"/>
              <a:ext cx="198629" cy="198629"/>
            </a:xfrm>
            <a:prstGeom prst="rect">
              <a:avLst/>
            </a:prstGeom>
          </p:spPr>
        </p:pic>
      </p:grpSp>
      <p:grpSp>
        <p:nvGrpSpPr>
          <p:cNvPr id="106" name="object 106"/>
          <p:cNvGrpSpPr/>
          <p:nvPr/>
        </p:nvGrpSpPr>
        <p:grpSpPr>
          <a:xfrm>
            <a:off x="7750842" y="6500674"/>
            <a:ext cx="240665" cy="240665"/>
            <a:chOff x="7750842" y="6500674"/>
            <a:chExt cx="240665" cy="240665"/>
          </a:xfrm>
        </p:grpSpPr>
        <p:pic>
          <p:nvPicPr>
            <p:cNvPr id="107" name="object 107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7750842" y="6500674"/>
              <a:ext cx="240513" cy="240513"/>
            </a:xfrm>
            <a:prstGeom prst="rect">
              <a:avLst/>
            </a:prstGeom>
          </p:spPr>
        </p:pic>
        <p:pic>
          <p:nvPicPr>
            <p:cNvPr id="108" name="object 108"/>
            <p:cNvPicPr/>
            <p:nvPr/>
          </p:nvPicPr>
          <p:blipFill>
            <a:blip r:embed="rId68" cstate="print"/>
            <a:stretch>
              <a:fillRect/>
            </a:stretch>
          </p:blipFill>
          <p:spPr>
            <a:xfrm>
              <a:off x="7761313" y="6511145"/>
              <a:ext cx="198629" cy="198629"/>
            </a:xfrm>
            <a:prstGeom prst="rect">
              <a:avLst/>
            </a:prstGeom>
          </p:spPr>
        </p:pic>
      </p:grpSp>
      <p:grpSp>
        <p:nvGrpSpPr>
          <p:cNvPr id="109" name="object 109"/>
          <p:cNvGrpSpPr/>
          <p:nvPr/>
        </p:nvGrpSpPr>
        <p:grpSpPr>
          <a:xfrm>
            <a:off x="7770747" y="6874652"/>
            <a:ext cx="240665" cy="240665"/>
            <a:chOff x="7770747" y="6874652"/>
            <a:chExt cx="240665" cy="240665"/>
          </a:xfrm>
        </p:grpSpPr>
        <p:pic>
          <p:nvPicPr>
            <p:cNvPr id="110" name="object 110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7770747" y="6874652"/>
              <a:ext cx="240513" cy="240513"/>
            </a:xfrm>
            <a:prstGeom prst="rect">
              <a:avLst/>
            </a:prstGeom>
          </p:spPr>
        </p:pic>
        <p:pic>
          <p:nvPicPr>
            <p:cNvPr id="111" name="object 111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7781218" y="6885123"/>
              <a:ext cx="198629" cy="198629"/>
            </a:xfrm>
            <a:prstGeom prst="rect">
              <a:avLst/>
            </a:prstGeom>
          </p:spPr>
        </p:pic>
      </p:grpSp>
      <p:grpSp>
        <p:nvGrpSpPr>
          <p:cNvPr id="112" name="object 112"/>
          <p:cNvGrpSpPr/>
          <p:nvPr/>
        </p:nvGrpSpPr>
        <p:grpSpPr>
          <a:xfrm>
            <a:off x="7451856" y="6434163"/>
            <a:ext cx="240665" cy="240665"/>
            <a:chOff x="7451856" y="6434163"/>
            <a:chExt cx="240665" cy="240665"/>
          </a:xfrm>
        </p:grpSpPr>
        <p:pic>
          <p:nvPicPr>
            <p:cNvPr id="113" name="object 113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7451856" y="6434163"/>
              <a:ext cx="240513" cy="240513"/>
            </a:xfrm>
            <a:prstGeom prst="rect">
              <a:avLst/>
            </a:prstGeom>
          </p:spPr>
        </p:pic>
        <p:pic>
          <p:nvPicPr>
            <p:cNvPr id="114" name="object 114"/>
            <p:cNvPicPr/>
            <p:nvPr/>
          </p:nvPicPr>
          <p:blipFill>
            <a:blip r:embed="rId67" cstate="print"/>
            <a:stretch>
              <a:fillRect/>
            </a:stretch>
          </p:blipFill>
          <p:spPr>
            <a:xfrm>
              <a:off x="7462327" y="6444634"/>
              <a:ext cx="198629" cy="198629"/>
            </a:xfrm>
            <a:prstGeom prst="rect">
              <a:avLst/>
            </a:prstGeom>
          </p:spPr>
        </p:pic>
      </p:grpSp>
      <p:grpSp>
        <p:nvGrpSpPr>
          <p:cNvPr id="115" name="object 115"/>
          <p:cNvGrpSpPr/>
          <p:nvPr/>
        </p:nvGrpSpPr>
        <p:grpSpPr>
          <a:xfrm>
            <a:off x="8993893" y="7835461"/>
            <a:ext cx="240665" cy="240665"/>
            <a:chOff x="8993893" y="7835461"/>
            <a:chExt cx="240665" cy="240665"/>
          </a:xfrm>
        </p:grpSpPr>
        <p:pic>
          <p:nvPicPr>
            <p:cNvPr id="116" name="object 116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8993893" y="7835461"/>
              <a:ext cx="240513" cy="240513"/>
            </a:xfrm>
            <a:prstGeom prst="rect">
              <a:avLst/>
            </a:prstGeom>
          </p:spPr>
        </p:pic>
        <p:pic>
          <p:nvPicPr>
            <p:cNvPr id="117" name="object 117"/>
            <p:cNvPicPr/>
            <p:nvPr/>
          </p:nvPicPr>
          <p:blipFill>
            <a:blip r:embed="rId69" cstate="print"/>
            <a:stretch>
              <a:fillRect/>
            </a:stretch>
          </p:blipFill>
          <p:spPr>
            <a:xfrm>
              <a:off x="9004364" y="7845932"/>
              <a:ext cx="198629" cy="198629"/>
            </a:xfrm>
            <a:prstGeom prst="rect">
              <a:avLst/>
            </a:prstGeom>
          </p:spPr>
        </p:pic>
      </p:grpSp>
      <p:grpSp>
        <p:nvGrpSpPr>
          <p:cNvPr id="118" name="object 118"/>
          <p:cNvGrpSpPr/>
          <p:nvPr/>
        </p:nvGrpSpPr>
        <p:grpSpPr>
          <a:xfrm>
            <a:off x="7605443" y="7683434"/>
            <a:ext cx="240665" cy="240665"/>
            <a:chOff x="7605443" y="7683434"/>
            <a:chExt cx="240665" cy="240665"/>
          </a:xfrm>
        </p:grpSpPr>
        <p:pic>
          <p:nvPicPr>
            <p:cNvPr id="119" name="object 119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7605443" y="7683434"/>
              <a:ext cx="240513" cy="240513"/>
            </a:xfrm>
            <a:prstGeom prst="rect">
              <a:avLst/>
            </a:prstGeom>
          </p:spPr>
        </p:pic>
        <p:pic>
          <p:nvPicPr>
            <p:cNvPr id="120" name="object 120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7615914" y="7693904"/>
              <a:ext cx="198629" cy="198629"/>
            </a:xfrm>
            <a:prstGeom prst="rect">
              <a:avLst/>
            </a:prstGeom>
          </p:spPr>
        </p:pic>
      </p:grpSp>
      <p:grpSp>
        <p:nvGrpSpPr>
          <p:cNvPr id="121" name="object 121"/>
          <p:cNvGrpSpPr/>
          <p:nvPr/>
        </p:nvGrpSpPr>
        <p:grpSpPr>
          <a:xfrm>
            <a:off x="8153186" y="6938012"/>
            <a:ext cx="240665" cy="240665"/>
            <a:chOff x="8153186" y="6938012"/>
            <a:chExt cx="240665" cy="240665"/>
          </a:xfrm>
        </p:grpSpPr>
        <p:pic>
          <p:nvPicPr>
            <p:cNvPr id="122" name="object 122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8153186" y="6938012"/>
              <a:ext cx="240513" cy="240513"/>
            </a:xfrm>
            <a:prstGeom prst="rect">
              <a:avLst/>
            </a:prstGeom>
          </p:spPr>
        </p:pic>
        <p:pic>
          <p:nvPicPr>
            <p:cNvPr id="123" name="object 123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8163656" y="6948483"/>
              <a:ext cx="198629" cy="198629"/>
            </a:xfrm>
            <a:prstGeom prst="rect">
              <a:avLst/>
            </a:prstGeom>
          </p:spPr>
        </p:pic>
      </p:grpSp>
      <p:grpSp>
        <p:nvGrpSpPr>
          <p:cNvPr id="124" name="object 124"/>
          <p:cNvGrpSpPr/>
          <p:nvPr/>
        </p:nvGrpSpPr>
        <p:grpSpPr>
          <a:xfrm>
            <a:off x="7312154" y="7037338"/>
            <a:ext cx="240665" cy="240665"/>
            <a:chOff x="7312154" y="7037338"/>
            <a:chExt cx="240665" cy="240665"/>
          </a:xfrm>
        </p:grpSpPr>
        <p:pic>
          <p:nvPicPr>
            <p:cNvPr id="125" name="object 125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7312154" y="7037338"/>
              <a:ext cx="240513" cy="240513"/>
            </a:xfrm>
            <a:prstGeom prst="rect">
              <a:avLst/>
            </a:prstGeom>
          </p:spPr>
        </p:pic>
        <p:pic>
          <p:nvPicPr>
            <p:cNvPr id="126" name="object 126"/>
            <p:cNvPicPr/>
            <p:nvPr/>
          </p:nvPicPr>
          <p:blipFill>
            <a:blip r:embed="rId69" cstate="print"/>
            <a:stretch>
              <a:fillRect/>
            </a:stretch>
          </p:blipFill>
          <p:spPr>
            <a:xfrm>
              <a:off x="7322625" y="7047809"/>
              <a:ext cx="198629" cy="198629"/>
            </a:xfrm>
            <a:prstGeom prst="rect">
              <a:avLst/>
            </a:prstGeom>
          </p:spPr>
        </p:pic>
      </p:grpSp>
      <p:grpSp>
        <p:nvGrpSpPr>
          <p:cNvPr id="127" name="object 127"/>
          <p:cNvGrpSpPr/>
          <p:nvPr/>
        </p:nvGrpSpPr>
        <p:grpSpPr>
          <a:xfrm>
            <a:off x="6618364" y="8345696"/>
            <a:ext cx="508634" cy="476884"/>
            <a:chOff x="6618364" y="8345696"/>
            <a:chExt cx="508634" cy="476884"/>
          </a:xfrm>
        </p:grpSpPr>
        <p:pic>
          <p:nvPicPr>
            <p:cNvPr id="128" name="object 128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6886062" y="8581480"/>
              <a:ext cx="240513" cy="240513"/>
            </a:xfrm>
            <a:prstGeom prst="rect">
              <a:avLst/>
            </a:prstGeom>
          </p:spPr>
        </p:pic>
        <p:pic>
          <p:nvPicPr>
            <p:cNvPr id="129" name="object 129"/>
            <p:cNvPicPr/>
            <p:nvPr/>
          </p:nvPicPr>
          <p:blipFill>
            <a:blip r:embed="rId67" cstate="print"/>
            <a:stretch>
              <a:fillRect/>
            </a:stretch>
          </p:blipFill>
          <p:spPr>
            <a:xfrm>
              <a:off x="6896533" y="8591951"/>
              <a:ext cx="198629" cy="198629"/>
            </a:xfrm>
            <a:prstGeom prst="rect">
              <a:avLst/>
            </a:prstGeom>
          </p:spPr>
        </p:pic>
        <p:pic>
          <p:nvPicPr>
            <p:cNvPr id="130" name="object 130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6618364" y="8345696"/>
              <a:ext cx="240513" cy="240513"/>
            </a:xfrm>
            <a:prstGeom prst="rect">
              <a:avLst/>
            </a:prstGeom>
          </p:spPr>
        </p:pic>
        <p:pic>
          <p:nvPicPr>
            <p:cNvPr id="131" name="object 131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6628835" y="8356167"/>
              <a:ext cx="198629" cy="198629"/>
            </a:xfrm>
            <a:prstGeom prst="rect">
              <a:avLst/>
            </a:prstGeom>
          </p:spPr>
        </p:pic>
      </p:grpSp>
      <p:grpSp>
        <p:nvGrpSpPr>
          <p:cNvPr id="132" name="object 132"/>
          <p:cNvGrpSpPr/>
          <p:nvPr/>
        </p:nvGrpSpPr>
        <p:grpSpPr>
          <a:xfrm>
            <a:off x="7012456" y="7803765"/>
            <a:ext cx="469265" cy="427355"/>
            <a:chOff x="7012456" y="7803765"/>
            <a:chExt cx="469265" cy="427355"/>
          </a:xfrm>
        </p:grpSpPr>
        <p:pic>
          <p:nvPicPr>
            <p:cNvPr id="133" name="object 133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7240920" y="7803765"/>
              <a:ext cx="240513" cy="240513"/>
            </a:xfrm>
            <a:prstGeom prst="rect">
              <a:avLst/>
            </a:prstGeom>
          </p:spPr>
        </p:pic>
        <p:pic>
          <p:nvPicPr>
            <p:cNvPr id="134" name="object 134"/>
            <p:cNvPicPr/>
            <p:nvPr/>
          </p:nvPicPr>
          <p:blipFill>
            <a:blip r:embed="rId69" cstate="print"/>
            <a:stretch>
              <a:fillRect/>
            </a:stretch>
          </p:blipFill>
          <p:spPr>
            <a:xfrm>
              <a:off x="7251391" y="7814236"/>
              <a:ext cx="198629" cy="198629"/>
            </a:xfrm>
            <a:prstGeom prst="rect">
              <a:avLst/>
            </a:prstGeom>
          </p:spPr>
        </p:pic>
        <p:pic>
          <p:nvPicPr>
            <p:cNvPr id="135" name="object 135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7012456" y="7990042"/>
              <a:ext cx="240513" cy="240513"/>
            </a:xfrm>
            <a:prstGeom prst="rect">
              <a:avLst/>
            </a:prstGeom>
          </p:spPr>
        </p:pic>
        <p:pic>
          <p:nvPicPr>
            <p:cNvPr id="136" name="object 136"/>
            <p:cNvPicPr/>
            <p:nvPr/>
          </p:nvPicPr>
          <p:blipFill>
            <a:blip r:embed="rId69" cstate="print"/>
            <a:stretch>
              <a:fillRect/>
            </a:stretch>
          </p:blipFill>
          <p:spPr>
            <a:xfrm>
              <a:off x="7022927" y="8000513"/>
              <a:ext cx="198629" cy="198629"/>
            </a:xfrm>
            <a:prstGeom prst="rect">
              <a:avLst/>
            </a:prstGeom>
          </p:spPr>
        </p:pic>
      </p:grpSp>
      <p:grpSp>
        <p:nvGrpSpPr>
          <p:cNvPr id="137" name="object 137"/>
          <p:cNvGrpSpPr/>
          <p:nvPr/>
        </p:nvGrpSpPr>
        <p:grpSpPr>
          <a:xfrm>
            <a:off x="8153186" y="5774727"/>
            <a:ext cx="240665" cy="240665"/>
            <a:chOff x="8153186" y="5774727"/>
            <a:chExt cx="240665" cy="240665"/>
          </a:xfrm>
        </p:grpSpPr>
        <p:pic>
          <p:nvPicPr>
            <p:cNvPr id="138" name="object 138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8153186" y="5774727"/>
              <a:ext cx="240513" cy="240513"/>
            </a:xfrm>
            <a:prstGeom prst="rect">
              <a:avLst/>
            </a:prstGeom>
          </p:spPr>
        </p:pic>
        <p:pic>
          <p:nvPicPr>
            <p:cNvPr id="139" name="object 139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8163656" y="5785198"/>
              <a:ext cx="198629" cy="198629"/>
            </a:xfrm>
            <a:prstGeom prst="rect">
              <a:avLst/>
            </a:prstGeom>
          </p:spPr>
        </p:pic>
      </p:grpSp>
      <p:grpSp>
        <p:nvGrpSpPr>
          <p:cNvPr id="140" name="object 140"/>
          <p:cNvGrpSpPr/>
          <p:nvPr/>
        </p:nvGrpSpPr>
        <p:grpSpPr>
          <a:xfrm>
            <a:off x="13729110" y="8617646"/>
            <a:ext cx="240665" cy="240665"/>
            <a:chOff x="13729110" y="8617646"/>
            <a:chExt cx="240665" cy="240665"/>
          </a:xfrm>
        </p:grpSpPr>
        <p:pic>
          <p:nvPicPr>
            <p:cNvPr id="141" name="object 141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13729110" y="8617646"/>
              <a:ext cx="240513" cy="240513"/>
            </a:xfrm>
            <a:prstGeom prst="rect">
              <a:avLst/>
            </a:prstGeom>
          </p:spPr>
        </p:pic>
        <p:pic>
          <p:nvPicPr>
            <p:cNvPr id="142" name="object 142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13739581" y="8628117"/>
              <a:ext cx="198629" cy="198629"/>
            </a:xfrm>
            <a:prstGeom prst="rect">
              <a:avLst/>
            </a:prstGeom>
          </p:spPr>
        </p:pic>
      </p:grpSp>
      <p:grpSp>
        <p:nvGrpSpPr>
          <p:cNvPr id="143" name="object 143"/>
          <p:cNvGrpSpPr/>
          <p:nvPr/>
        </p:nvGrpSpPr>
        <p:grpSpPr>
          <a:xfrm>
            <a:off x="16366935" y="5076571"/>
            <a:ext cx="240665" cy="240665"/>
            <a:chOff x="16366935" y="5076571"/>
            <a:chExt cx="240665" cy="240665"/>
          </a:xfrm>
        </p:grpSpPr>
        <p:pic>
          <p:nvPicPr>
            <p:cNvPr id="144" name="object 144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16366935" y="5076571"/>
              <a:ext cx="240513" cy="240513"/>
            </a:xfrm>
            <a:prstGeom prst="rect">
              <a:avLst/>
            </a:prstGeom>
          </p:spPr>
        </p:pic>
        <p:pic>
          <p:nvPicPr>
            <p:cNvPr id="145" name="object 145"/>
            <p:cNvPicPr/>
            <p:nvPr/>
          </p:nvPicPr>
          <p:blipFill>
            <a:blip r:embed="rId70" cstate="print"/>
            <a:stretch>
              <a:fillRect/>
            </a:stretch>
          </p:blipFill>
          <p:spPr>
            <a:xfrm>
              <a:off x="16377406" y="5087042"/>
              <a:ext cx="198629" cy="198629"/>
            </a:xfrm>
            <a:prstGeom prst="rect">
              <a:avLst/>
            </a:prstGeom>
          </p:spPr>
        </p:pic>
      </p:grpSp>
      <p:grpSp>
        <p:nvGrpSpPr>
          <p:cNvPr id="146" name="object 146"/>
          <p:cNvGrpSpPr/>
          <p:nvPr/>
        </p:nvGrpSpPr>
        <p:grpSpPr>
          <a:xfrm>
            <a:off x="16734987" y="7102687"/>
            <a:ext cx="240665" cy="240665"/>
            <a:chOff x="16734987" y="7102687"/>
            <a:chExt cx="240665" cy="240665"/>
          </a:xfrm>
        </p:grpSpPr>
        <p:pic>
          <p:nvPicPr>
            <p:cNvPr id="147" name="object 147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16734987" y="7102687"/>
              <a:ext cx="240502" cy="240513"/>
            </a:xfrm>
            <a:prstGeom prst="rect">
              <a:avLst/>
            </a:prstGeom>
          </p:spPr>
        </p:pic>
        <p:pic>
          <p:nvPicPr>
            <p:cNvPr id="148" name="object 148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16745458" y="7113158"/>
              <a:ext cx="198629" cy="198629"/>
            </a:xfrm>
            <a:prstGeom prst="rect">
              <a:avLst/>
            </a:prstGeom>
          </p:spPr>
        </p:pic>
      </p:grpSp>
      <p:grpSp>
        <p:nvGrpSpPr>
          <p:cNvPr id="149" name="object 149"/>
          <p:cNvGrpSpPr/>
          <p:nvPr/>
        </p:nvGrpSpPr>
        <p:grpSpPr>
          <a:xfrm>
            <a:off x="11571061" y="8103944"/>
            <a:ext cx="240665" cy="240665"/>
            <a:chOff x="11571061" y="8103944"/>
            <a:chExt cx="240665" cy="240665"/>
          </a:xfrm>
        </p:grpSpPr>
        <p:pic>
          <p:nvPicPr>
            <p:cNvPr id="150" name="object 150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11571061" y="8103944"/>
              <a:ext cx="240513" cy="240513"/>
            </a:xfrm>
            <a:prstGeom prst="rect">
              <a:avLst/>
            </a:prstGeom>
          </p:spPr>
        </p:pic>
        <p:pic>
          <p:nvPicPr>
            <p:cNvPr id="151" name="object 151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11581532" y="8114415"/>
              <a:ext cx="198629" cy="198629"/>
            </a:xfrm>
            <a:prstGeom prst="rect">
              <a:avLst/>
            </a:prstGeom>
          </p:spPr>
        </p:pic>
      </p:grpSp>
      <p:grpSp>
        <p:nvGrpSpPr>
          <p:cNvPr id="152" name="object 152"/>
          <p:cNvGrpSpPr/>
          <p:nvPr/>
        </p:nvGrpSpPr>
        <p:grpSpPr>
          <a:xfrm>
            <a:off x="10003925" y="7721600"/>
            <a:ext cx="240665" cy="240665"/>
            <a:chOff x="10003925" y="7721600"/>
            <a:chExt cx="240665" cy="240665"/>
          </a:xfrm>
        </p:grpSpPr>
        <p:pic>
          <p:nvPicPr>
            <p:cNvPr id="153" name="object 153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10003925" y="7721600"/>
              <a:ext cx="240513" cy="240513"/>
            </a:xfrm>
            <a:prstGeom prst="rect">
              <a:avLst/>
            </a:prstGeom>
          </p:spPr>
        </p:pic>
        <p:pic>
          <p:nvPicPr>
            <p:cNvPr id="154" name="object 154"/>
            <p:cNvPicPr/>
            <p:nvPr/>
          </p:nvPicPr>
          <p:blipFill>
            <a:blip r:embed="rId69" cstate="print"/>
            <a:stretch>
              <a:fillRect/>
            </a:stretch>
          </p:blipFill>
          <p:spPr>
            <a:xfrm>
              <a:off x="10014396" y="7732071"/>
              <a:ext cx="198629" cy="198629"/>
            </a:xfrm>
            <a:prstGeom prst="rect">
              <a:avLst/>
            </a:prstGeom>
          </p:spPr>
        </p:pic>
      </p:grpSp>
      <p:grpSp>
        <p:nvGrpSpPr>
          <p:cNvPr id="155" name="object 155"/>
          <p:cNvGrpSpPr/>
          <p:nvPr/>
        </p:nvGrpSpPr>
        <p:grpSpPr>
          <a:xfrm>
            <a:off x="15348433" y="6302041"/>
            <a:ext cx="240665" cy="240665"/>
            <a:chOff x="15348433" y="6302041"/>
            <a:chExt cx="240665" cy="240665"/>
          </a:xfrm>
        </p:grpSpPr>
        <p:pic>
          <p:nvPicPr>
            <p:cNvPr id="156" name="object 156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15348433" y="6302041"/>
              <a:ext cx="240513" cy="240513"/>
            </a:xfrm>
            <a:prstGeom prst="rect">
              <a:avLst/>
            </a:prstGeom>
          </p:spPr>
        </p:pic>
        <p:pic>
          <p:nvPicPr>
            <p:cNvPr id="157" name="object 157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15358904" y="6312512"/>
              <a:ext cx="198629" cy="198629"/>
            </a:xfrm>
            <a:prstGeom prst="rect">
              <a:avLst/>
            </a:prstGeom>
          </p:spPr>
        </p:pic>
      </p:grpSp>
      <p:grpSp>
        <p:nvGrpSpPr>
          <p:cNvPr id="158" name="object 158"/>
          <p:cNvGrpSpPr/>
          <p:nvPr/>
        </p:nvGrpSpPr>
        <p:grpSpPr>
          <a:xfrm>
            <a:off x="10667214" y="7136644"/>
            <a:ext cx="240665" cy="240665"/>
            <a:chOff x="10667214" y="7136644"/>
            <a:chExt cx="240665" cy="240665"/>
          </a:xfrm>
        </p:grpSpPr>
        <p:pic>
          <p:nvPicPr>
            <p:cNvPr id="159" name="object 159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10667214" y="7136644"/>
              <a:ext cx="240513" cy="240513"/>
            </a:xfrm>
            <a:prstGeom prst="rect">
              <a:avLst/>
            </a:prstGeom>
          </p:spPr>
        </p:pic>
        <p:pic>
          <p:nvPicPr>
            <p:cNvPr id="160" name="object 160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10677685" y="7147115"/>
              <a:ext cx="198629" cy="198629"/>
            </a:xfrm>
            <a:prstGeom prst="rect">
              <a:avLst/>
            </a:prstGeom>
          </p:spPr>
        </p:pic>
      </p:grpSp>
      <p:grpSp>
        <p:nvGrpSpPr>
          <p:cNvPr id="161" name="object 161"/>
          <p:cNvGrpSpPr/>
          <p:nvPr/>
        </p:nvGrpSpPr>
        <p:grpSpPr>
          <a:xfrm>
            <a:off x="10485858" y="8364209"/>
            <a:ext cx="240665" cy="240665"/>
            <a:chOff x="10485858" y="8364209"/>
            <a:chExt cx="240665" cy="240665"/>
          </a:xfrm>
        </p:grpSpPr>
        <p:pic>
          <p:nvPicPr>
            <p:cNvPr id="162" name="object 162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10485858" y="8364209"/>
              <a:ext cx="240513" cy="240513"/>
            </a:xfrm>
            <a:prstGeom prst="rect">
              <a:avLst/>
            </a:prstGeom>
          </p:spPr>
        </p:pic>
        <p:pic>
          <p:nvPicPr>
            <p:cNvPr id="163" name="object 163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10496329" y="8374680"/>
              <a:ext cx="198629" cy="198629"/>
            </a:xfrm>
            <a:prstGeom prst="rect">
              <a:avLst/>
            </a:prstGeom>
          </p:spPr>
        </p:pic>
      </p:grpSp>
      <p:grpSp>
        <p:nvGrpSpPr>
          <p:cNvPr id="164" name="object 164"/>
          <p:cNvGrpSpPr/>
          <p:nvPr/>
        </p:nvGrpSpPr>
        <p:grpSpPr>
          <a:xfrm>
            <a:off x="16536354" y="7864947"/>
            <a:ext cx="240665" cy="240665"/>
            <a:chOff x="16536354" y="7864947"/>
            <a:chExt cx="240665" cy="240665"/>
          </a:xfrm>
        </p:grpSpPr>
        <p:pic>
          <p:nvPicPr>
            <p:cNvPr id="165" name="object 165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16536354" y="7864947"/>
              <a:ext cx="240523" cy="240513"/>
            </a:xfrm>
            <a:prstGeom prst="rect">
              <a:avLst/>
            </a:prstGeom>
          </p:spPr>
        </p:pic>
        <p:pic>
          <p:nvPicPr>
            <p:cNvPr id="166" name="object 166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16546825" y="7875417"/>
              <a:ext cx="198629" cy="198629"/>
            </a:xfrm>
            <a:prstGeom prst="rect">
              <a:avLst/>
            </a:prstGeom>
          </p:spPr>
        </p:pic>
      </p:grpSp>
      <p:grpSp>
        <p:nvGrpSpPr>
          <p:cNvPr id="167" name="object 167"/>
          <p:cNvGrpSpPr/>
          <p:nvPr/>
        </p:nvGrpSpPr>
        <p:grpSpPr>
          <a:xfrm>
            <a:off x="12610924" y="8617646"/>
            <a:ext cx="240665" cy="240665"/>
            <a:chOff x="12610924" y="8617646"/>
            <a:chExt cx="240665" cy="240665"/>
          </a:xfrm>
        </p:grpSpPr>
        <p:pic>
          <p:nvPicPr>
            <p:cNvPr id="168" name="object 168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12610924" y="8617646"/>
              <a:ext cx="240513" cy="240513"/>
            </a:xfrm>
            <a:prstGeom prst="rect">
              <a:avLst/>
            </a:prstGeom>
          </p:spPr>
        </p:pic>
        <p:pic>
          <p:nvPicPr>
            <p:cNvPr id="169" name="object 169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12621395" y="8628117"/>
              <a:ext cx="198629" cy="198629"/>
            </a:xfrm>
            <a:prstGeom prst="rect">
              <a:avLst/>
            </a:prstGeom>
          </p:spPr>
        </p:pic>
      </p:grpSp>
      <p:grpSp>
        <p:nvGrpSpPr>
          <p:cNvPr id="170" name="object 170"/>
          <p:cNvGrpSpPr/>
          <p:nvPr/>
        </p:nvGrpSpPr>
        <p:grpSpPr>
          <a:xfrm>
            <a:off x="11308556" y="8770155"/>
            <a:ext cx="240665" cy="240665"/>
            <a:chOff x="11308556" y="8770155"/>
            <a:chExt cx="240665" cy="240665"/>
          </a:xfrm>
        </p:grpSpPr>
        <p:pic>
          <p:nvPicPr>
            <p:cNvPr id="171" name="object 171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11308556" y="8770155"/>
              <a:ext cx="240513" cy="240513"/>
            </a:xfrm>
            <a:prstGeom prst="rect">
              <a:avLst/>
            </a:prstGeom>
          </p:spPr>
        </p:pic>
        <p:pic>
          <p:nvPicPr>
            <p:cNvPr id="172" name="object 172"/>
            <p:cNvPicPr/>
            <p:nvPr/>
          </p:nvPicPr>
          <p:blipFill>
            <a:blip r:embed="rId69" cstate="print"/>
            <a:stretch>
              <a:fillRect/>
            </a:stretch>
          </p:blipFill>
          <p:spPr>
            <a:xfrm>
              <a:off x="11319027" y="8780626"/>
              <a:ext cx="198629" cy="198629"/>
            </a:xfrm>
            <a:prstGeom prst="rect">
              <a:avLst/>
            </a:prstGeom>
          </p:spPr>
        </p:pic>
      </p:grpSp>
      <p:grpSp>
        <p:nvGrpSpPr>
          <p:cNvPr id="173" name="object 173"/>
          <p:cNvGrpSpPr/>
          <p:nvPr/>
        </p:nvGrpSpPr>
        <p:grpSpPr>
          <a:xfrm>
            <a:off x="11601636" y="9586936"/>
            <a:ext cx="240665" cy="240665"/>
            <a:chOff x="11601636" y="9586936"/>
            <a:chExt cx="240665" cy="240665"/>
          </a:xfrm>
        </p:grpSpPr>
        <p:pic>
          <p:nvPicPr>
            <p:cNvPr id="174" name="object 174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11601636" y="9586936"/>
              <a:ext cx="240513" cy="240513"/>
            </a:xfrm>
            <a:prstGeom prst="rect">
              <a:avLst/>
            </a:prstGeom>
          </p:spPr>
        </p:pic>
        <p:pic>
          <p:nvPicPr>
            <p:cNvPr id="175" name="object 175"/>
            <p:cNvPicPr/>
            <p:nvPr/>
          </p:nvPicPr>
          <p:blipFill>
            <a:blip r:embed="rId67" cstate="print"/>
            <a:stretch>
              <a:fillRect/>
            </a:stretch>
          </p:blipFill>
          <p:spPr>
            <a:xfrm>
              <a:off x="11612106" y="9597407"/>
              <a:ext cx="198629" cy="198629"/>
            </a:xfrm>
            <a:prstGeom prst="rect">
              <a:avLst/>
            </a:prstGeom>
          </p:spPr>
        </p:pic>
      </p:grpSp>
      <p:grpSp>
        <p:nvGrpSpPr>
          <p:cNvPr id="176" name="object 176"/>
          <p:cNvGrpSpPr/>
          <p:nvPr/>
        </p:nvGrpSpPr>
        <p:grpSpPr>
          <a:xfrm>
            <a:off x="11021130" y="6667548"/>
            <a:ext cx="240665" cy="240665"/>
            <a:chOff x="11021130" y="6667548"/>
            <a:chExt cx="240665" cy="240665"/>
          </a:xfrm>
        </p:grpSpPr>
        <p:pic>
          <p:nvPicPr>
            <p:cNvPr id="177" name="object 177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11021130" y="6667548"/>
              <a:ext cx="240513" cy="240513"/>
            </a:xfrm>
            <a:prstGeom prst="rect">
              <a:avLst/>
            </a:prstGeom>
          </p:spPr>
        </p:pic>
        <p:pic>
          <p:nvPicPr>
            <p:cNvPr id="178" name="object 178"/>
            <p:cNvPicPr/>
            <p:nvPr/>
          </p:nvPicPr>
          <p:blipFill>
            <a:blip r:embed="rId67" cstate="print"/>
            <a:stretch>
              <a:fillRect/>
            </a:stretch>
          </p:blipFill>
          <p:spPr>
            <a:xfrm>
              <a:off x="11031601" y="6678019"/>
              <a:ext cx="198629" cy="198629"/>
            </a:xfrm>
            <a:prstGeom prst="rect">
              <a:avLst/>
            </a:prstGeom>
          </p:spPr>
        </p:pic>
      </p:grpSp>
      <p:grpSp>
        <p:nvGrpSpPr>
          <p:cNvPr id="179" name="object 179"/>
          <p:cNvGrpSpPr/>
          <p:nvPr/>
        </p:nvGrpSpPr>
        <p:grpSpPr>
          <a:xfrm>
            <a:off x="9833261" y="8089348"/>
            <a:ext cx="240665" cy="240665"/>
            <a:chOff x="9833261" y="8089348"/>
            <a:chExt cx="240665" cy="240665"/>
          </a:xfrm>
        </p:grpSpPr>
        <p:pic>
          <p:nvPicPr>
            <p:cNvPr id="180" name="object 180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9833261" y="8089348"/>
              <a:ext cx="240513" cy="240513"/>
            </a:xfrm>
            <a:prstGeom prst="rect">
              <a:avLst/>
            </a:prstGeom>
          </p:spPr>
        </p:pic>
        <p:pic>
          <p:nvPicPr>
            <p:cNvPr id="181" name="object 181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9843731" y="8099819"/>
              <a:ext cx="198629" cy="198629"/>
            </a:xfrm>
            <a:prstGeom prst="rect">
              <a:avLst/>
            </a:prstGeom>
          </p:spPr>
        </p:pic>
      </p:grpSp>
      <p:sp>
        <p:nvSpPr>
          <p:cNvPr id="182" name="TextBox 181">
            <a:extLst>
              <a:ext uri="{FF2B5EF4-FFF2-40B4-BE49-F238E27FC236}">
                <a16:creationId xmlns:a16="http://schemas.microsoft.com/office/drawing/2014/main" id="{28D0793F-7A8D-1670-C572-EE998CD48520}"/>
              </a:ext>
            </a:extLst>
          </p:cNvPr>
          <p:cNvSpPr txBox="1"/>
          <p:nvPr/>
        </p:nvSpPr>
        <p:spPr>
          <a:xfrm>
            <a:off x="831850" y="813384"/>
            <a:ext cx="9448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Customer Geography</a:t>
            </a:r>
            <a:endParaRPr lang="ru-RU" sz="4800" dirty="0">
              <a:solidFill>
                <a:schemeClr val="tx1"/>
              </a:solidFill>
              <a:latin typeface="Geologica" pitchFamily="2" charset="0"/>
            </a:endParaRPr>
          </a:p>
        </p:txBody>
      </p:sp>
      <p:sp>
        <p:nvSpPr>
          <p:cNvPr id="183" name="TextBox 182">
            <a:extLst>
              <a:ext uri="{FF2B5EF4-FFF2-40B4-BE49-F238E27FC236}">
                <a16:creationId xmlns:a16="http://schemas.microsoft.com/office/drawing/2014/main" id="{45C5482A-D3C7-39EA-0B30-EC164B82C88C}"/>
              </a:ext>
            </a:extLst>
          </p:cNvPr>
          <p:cNvSpPr txBox="1"/>
          <p:nvPr/>
        </p:nvSpPr>
        <p:spPr>
          <a:xfrm>
            <a:off x="831851" y="2165863"/>
            <a:ext cx="509790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From Kaliningrad to Kamchatka, ESTEN's products are successfully used throughout Russia.</a:t>
            </a:r>
          </a:p>
        </p:txBody>
      </p:sp>
      <p:sp>
        <p:nvSpPr>
          <p:cNvPr id="184" name="TextBox 183">
            <a:extLst>
              <a:ext uri="{FF2B5EF4-FFF2-40B4-BE49-F238E27FC236}">
                <a16:creationId xmlns:a16="http://schemas.microsoft.com/office/drawing/2014/main" id="{C8CB6966-689A-5C79-CEC2-11918F684641}"/>
              </a:ext>
            </a:extLst>
          </p:cNvPr>
          <p:cNvSpPr txBox="1"/>
          <p:nvPr/>
        </p:nvSpPr>
        <p:spPr>
          <a:xfrm>
            <a:off x="803976" y="6335086"/>
            <a:ext cx="509790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tx1"/>
                </a:solidFill>
                <a:latin typeface="Onest medium" pitchFamily="2" charset="0"/>
              </a:rPr>
              <a:t>More than 1,500 clients across Russia have already chosen ESTEN LLC as their reliable partner.</a:t>
            </a:r>
          </a:p>
        </p:txBody>
      </p:sp>
      <p:sp>
        <p:nvSpPr>
          <p:cNvPr id="185" name="TextBox 184">
            <a:extLst>
              <a:ext uri="{FF2B5EF4-FFF2-40B4-BE49-F238E27FC236}">
                <a16:creationId xmlns:a16="http://schemas.microsoft.com/office/drawing/2014/main" id="{567EBC6D-114E-8F43-1B2A-B8B5921DF45A}"/>
              </a:ext>
            </a:extLst>
          </p:cNvPr>
          <p:cNvSpPr txBox="1"/>
          <p:nvPr/>
        </p:nvSpPr>
        <p:spPr>
          <a:xfrm>
            <a:off x="834957" y="3767130"/>
            <a:ext cx="452079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0000" dirty="0">
                <a:solidFill>
                  <a:schemeClr val="tx1"/>
                </a:solidFill>
                <a:latin typeface="Geologica Medium" pitchFamily="2" charset="0"/>
              </a:rPr>
              <a:t>&gt;1500</a:t>
            </a:r>
          </a:p>
        </p:txBody>
      </p:sp>
      <p:sp>
        <p:nvSpPr>
          <p:cNvPr id="186" name="TextBox 185">
            <a:extLst>
              <a:ext uri="{FF2B5EF4-FFF2-40B4-BE49-F238E27FC236}">
                <a16:creationId xmlns:a16="http://schemas.microsoft.com/office/drawing/2014/main" id="{928CAAC6-2047-A793-0D12-5E49B8426BF8}"/>
              </a:ext>
            </a:extLst>
          </p:cNvPr>
          <p:cNvSpPr txBox="1"/>
          <p:nvPr/>
        </p:nvSpPr>
        <p:spPr>
          <a:xfrm>
            <a:off x="831851" y="5201387"/>
            <a:ext cx="509790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tx1"/>
                </a:solidFill>
                <a:latin typeface="Onest medium" pitchFamily="2" charset="0"/>
              </a:rPr>
              <a:t>Clients Across Russia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962912" y="310527"/>
            <a:ext cx="8827228" cy="1068030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1815" y="4882252"/>
            <a:ext cx="10316123" cy="61085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BFC40AA-4430-FB11-0CDB-333DBF663A1B}"/>
              </a:ext>
            </a:extLst>
          </p:cNvPr>
          <p:cNvSpPr txBox="1"/>
          <p:nvPr/>
        </p:nvSpPr>
        <p:spPr>
          <a:xfrm>
            <a:off x="831850" y="813384"/>
            <a:ext cx="9448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tx1"/>
                </a:solidFill>
                <a:latin typeface="Geologica" pitchFamily="2" charset="0"/>
              </a:rPr>
              <a:t>Forums and Conferences</a:t>
            </a:r>
            <a:endParaRPr lang="ru-RU" sz="4800" dirty="0">
              <a:solidFill>
                <a:schemeClr val="tx1"/>
              </a:solidFill>
              <a:latin typeface="Geologica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DAD776-321C-C543-C20F-ABAF24AC9040}"/>
              </a:ext>
            </a:extLst>
          </p:cNvPr>
          <p:cNvSpPr txBox="1"/>
          <p:nvPr/>
        </p:nvSpPr>
        <p:spPr>
          <a:xfrm>
            <a:off x="766988" y="2447708"/>
            <a:ext cx="260152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0000" dirty="0">
                <a:solidFill>
                  <a:schemeClr val="tx1"/>
                </a:solidFill>
                <a:latin typeface="Geologica Medium" pitchFamily="2" charset="0"/>
              </a:rPr>
              <a:t>&gt;25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33C87D-8E5F-DB58-0E5C-F7CEC164C8CE}"/>
              </a:ext>
            </a:extLst>
          </p:cNvPr>
          <p:cNvSpPr txBox="1"/>
          <p:nvPr/>
        </p:nvSpPr>
        <p:spPr>
          <a:xfrm>
            <a:off x="3498850" y="2663151"/>
            <a:ext cx="31242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Professional Forums </a:t>
            </a:r>
          </a:p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Sponsored </a:t>
            </a:r>
          </a:p>
          <a:p>
            <a:r>
              <a:rPr lang="en-US" sz="2400" dirty="0">
                <a:solidFill>
                  <a:schemeClr val="tx1"/>
                </a:solidFill>
                <a:latin typeface="Onest medium" pitchFamily="2" charset="0"/>
              </a:rPr>
              <a:t>by ESTEN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20104100" cy="1130855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389527" y="1150164"/>
            <a:ext cx="8340251" cy="5021898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933515" y="8788306"/>
            <a:ext cx="2189480" cy="1225550"/>
          </a:xfrm>
          <a:custGeom>
            <a:avLst/>
            <a:gdLst/>
            <a:ahLst/>
            <a:cxnLst/>
            <a:rect l="l" t="t" r="r" b="b"/>
            <a:pathLst>
              <a:path w="2189480" h="1225550">
                <a:moveTo>
                  <a:pt x="1252084" y="819150"/>
                </a:moveTo>
                <a:lnTo>
                  <a:pt x="942867" y="819150"/>
                </a:lnTo>
                <a:lnTo>
                  <a:pt x="890374" y="820420"/>
                </a:lnTo>
                <a:lnTo>
                  <a:pt x="787409" y="825500"/>
                </a:lnTo>
                <a:lnTo>
                  <a:pt x="736994" y="826770"/>
                </a:lnTo>
                <a:lnTo>
                  <a:pt x="687329" y="830580"/>
                </a:lnTo>
                <a:lnTo>
                  <a:pt x="634797" y="833120"/>
                </a:lnTo>
                <a:lnTo>
                  <a:pt x="583872" y="838200"/>
                </a:lnTo>
                <a:lnTo>
                  <a:pt x="534604" y="842010"/>
                </a:lnTo>
                <a:lnTo>
                  <a:pt x="397237" y="857250"/>
                </a:lnTo>
                <a:lnTo>
                  <a:pt x="355092" y="863600"/>
                </a:lnTo>
                <a:lnTo>
                  <a:pt x="294747" y="873760"/>
                </a:lnTo>
                <a:lnTo>
                  <a:pt x="239909" y="883920"/>
                </a:lnTo>
                <a:lnTo>
                  <a:pt x="190716" y="895350"/>
                </a:lnTo>
                <a:lnTo>
                  <a:pt x="147302" y="908050"/>
                </a:lnTo>
                <a:lnTo>
                  <a:pt x="109803" y="922020"/>
                </a:lnTo>
                <a:lnTo>
                  <a:pt x="64625" y="943610"/>
                </a:lnTo>
                <a:lnTo>
                  <a:pt x="32546" y="967740"/>
                </a:lnTo>
                <a:lnTo>
                  <a:pt x="7068" y="1022350"/>
                </a:lnTo>
                <a:lnTo>
                  <a:pt x="13412" y="1050290"/>
                </a:lnTo>
                <a:lnTo>
                  <a:pt x="64625" y="1101090"/>
                </a:lnTo>
                <a:lnTo>
                  <a:pt x="109803" y="1121410"/>
                </a:lnTo>
                <a:lnTo>
                  <a:pt x="147302" y="1135380"/>
                </a:lnTo>
                <a:lnTo>
                  <a:pt x="190716" y="1148080"/>
                </a:lnTo>
                <a:lnTo>
                  <a:pt x="239909" y="1159510"/>
                </a:lnTo>
                <a:lnTo>
                  <a:pt x="294747" y="1170940"/>
                </a:lnTo>
                <a:lnTo>
                  <a:pt x="355092" y="1181100"/>
                </a:lnTo>
                <a:lnTo>
                  <a:pt x="398477" y="1186180"/>
                </a:lnTo>
                <a:lnTo>
                  <a:pt x="443771" y="1192530"/>
                </a:lnTo>
                <a:lnTo>
                  <a:pt x="539869" y="1202690"/>
                </a:lnTo>
                <a:lnTo>
                  <a:pt x="696990" y="1214120"/>
                </a:lnTo>
                <a:lnTo>
                  <a:pt x="843233" y="1221740"/>
                </a:lnTo>
                <a:lnTo>
                  <a:pt x="994547" y="1225550"/>
                </a:lnTo>
                <a:lnTo>
                  <a:pt x="1201112" y="1225550"/>
                </a:lnTo>
                <a:lnTo>
                  <a:pt x="1352563" y="1221740"/>
                </a:lnTo>
                <a:lnTo>
                  <a:pt x="1498604" y="1214120"/>
                </a:lnTo>
                <a:lnTo>
                  <a:pt x="1655720" y="1202690"/>
                </a:lnTo>
                <a:lnTo>
                  <a:pt x="1751817" y="1192530"/>
                </a:lnTo>
                <a:lnTo>
                  <a:pt x="1797112" y="1186180"/>
                </a:lnTo>
                <a:lnTo>
                  <a:pt x="1840499" y="1181100"/>
                </a:lnTo>
                <a:lnTo>
                  <a:pt x="1900846" y="1170940"/>
                </a:lnTo>
                <a:lnTo>
                  <a:pt x="1955710" y="1159510"/>
                </a:lnTo>
                <a:lnTo>
                  <a:pt x="2004976" y="1148080"/>
                </a:lnTo>
                <a:lnTo>
                  <a:pt x="2048531" y="1135380"/>
                </a:lnTo>
                <a:lnTo>
                  <a:pt x="2075971" y="1125220"/>
                </a:lnTo>
                <a:lnTo>
                  <a:pt x="997237" y="1125220"/>
                </a:lnTo>
                <a:lnTo>
                  <a:pt x="893719" y="1122680"/>
                </a:lnTo>
                <a:lnTo>
                  <a:pt x="842774" y="1120140"/>
                </a:lnTo>
                <a:lnTo>
                  <a:pt x="792427" y="1118870"/>
                </a:lnTo>
                <a:lnTo>
                  <a:pt x="693691" y="1113790"/>
                </a:lnTo>
                <a:lnTo>
                  <a:pt x="634168" y="1108710"/>
                </a:lnTo>
                <a:lnTo>
                  <a:pt x="576766" y="1104900"/>
                </a:lnTo>
                <a:lnTo>
                  <a:pt x="521564" y="1099820"/>
                </a:lnTo>
                <a:lnTo>
                  <a:pt x="369936" y="1080770"/>
                </a:lnTo>
                <a:lnTo>
                  <a:pt x="306707" y="1070610"/>
                </a:lnTo>
                <a:lnTo>
                  <a:pt x="250414" y="1060450"/>
                </a:lnTo>
                <a:lnTo>
                  <a:pt x="201808" y="1049020"/>
                </a:lnTo>
                <a:lnTo>
                  <a:pt x="161641" y="1037590"/>
                </a:lnTo>
                <a:lnTo>
                  <a:pt x="147095" y="1033780"/>
                </a:lnTo>
                <a:lnTo>
                  <a:pt x="135398" y="1028700"/>
                </a:lnTo>
                <a:lnTo>
                  <a:pt x="126219" y="1024890"/>
                </a:lnTo>
                <a:lnTo>
                  <a:pt x="119228" y="1022350"/>
                </a:lnTo>
                <a:lnTo>
                  <a:pt x="126120" y="1018540"/>
                </a:lnTo>
                <a:lnTo>
                  <a:pt x="135310" y="1014730"/>
                </a:lnTo>
                <a:lnTo>
                  <a:pt x="147062" y="1010920"/>
                </a:lnTo>
                <a:lnTo>
                  <a:pt x="161641" y="1005840"/>
                </a:lnTo>
                <a:lnTo>
                  <a:pt x="201576" y="994410"/>
                </a:lnTo>
                <a:lnTo>
                  <a:pt x="306541" y="972820"/>
                </a:lnTo>
                <a:lnTo>
                  <a:pt x="369936" y="962660"/>
                </a:lnTo>
                <a:lnTo>
                  <a:pt x="468586" y="949960"/>
                </a:lnTo>
                <a:lnTo>
                  <a:pt x="634234" y="934720"/>
                </a:lnTo>
                <a:lnTo>
                  <a:pt x="693691" y="930910"/>
                </a:lnTo>
                <a:lnTo>
                  <a:pt x="742558" y="927100"/>
                </a:lnTo>
                <a:lnTo>
                  <a:pt x="792180" y="924560"/>
                </a:lnTo>
                <a:lnTo>
                  <a:pt x="842502" y="923290"/>
                </a:lnTo>
                <a:lnTo>
                  <a:pt x="893472" y="920750"/>
                </a:lnTo>
                <a:lnTo>
                  <a:pt x="945035" y="919480"/>
                </a:lnTo>
                <a:lnTo>
                  <a:pt x="997138" y="919480"/>
                </a:lnTo>
                <a:lnTo>
                  <a:pt x="1049727" y="918210"/>
                </a:lnTo>
                <a:lnTo>
                  <a:pt x="2075971" y="918210"/>
                </a:lnTo>
                <a:lnTo>
                  <a:pt x="2048531" y="908050"/>
                </a:lnTo>
                <a:lnTo>
                  <a:pt x="2004976" y="895350"/>
                </a:lnTo>
                <a:lnTo>
                  <a:pt x="1955710" y="883920"/>
                </a:lnTo>
                <a:lnTo>
                  <a:pt x="1900846" y="873760"/>
                </a:lnTo>
                <a:lnTo>
                  <a:pt x="1840499" y="863600"/>
                </a:lnTo>
                <a:lnTo>
                  <a:pt x="1798265" y="857250"/>
                </a:lnTo>
                <a:lnTo>
                  <a:pt x="1660722" y="842010"/>
                </a:lnTo>
                <a:lnTo>
                  <a:pt x="1611398" y="838200"/>
                </a:lnTo>
                <a:lnTo>
                  <a:pt x="1560406" y="833120"/>
                </a:lnTo>
                <a:lnTo>
                  <a:pt x="1507787" y="830580"/>
                </a:lnTo>
                <a:lnTo>
                  <a:pt x="1458171" y="826770"/>
                </a:lnTo>
                <a:lnTo>
                  <a:pt x="1407727" y="824230"/>
                </a:lnTo>
                <a:lnTo>
                  <a:pt x="1356521" y="822960"/>
                </a:lnTo>
                <a:lnTo>
                  <a:pt x="1304617" y="820420"/>
                </a:lnTo>
                <a:lnTo>
                  <a:pt x="1252084" y="819150"/>
                </a:lnTo>
                <a:close/>
              </a:path>
              <a:path w="2189480" h="1225550">
                <a:moveTo>
                  <a:pt x="1145389" y="918210"/>
                </a:moveTo>
                <a:lnTo>
                  <a:pt x="1049727" y="918210"/>
                </a:lnTo>
                <a:lnTo>
                  <a:pt x="1049727" y="1125220"/>
                </a:lnTo>
                <a:lnTo>
                  <a:pt x="1145389" y="1125220"/>
                </a:lnTo>
                <a:lnTo>
                  <a:pt x="1145389" y="918210"/>
                </a:lnTo>
                <a:close/>
              </a:path>
              <a:path w="2189480" h="1225550">
                <a:moveTo>
                  <a:pt x="2075971" y="918210"/>
                </a:moveTo>
                <a:lnTo>
                  <a:pt x="1145389" y="918210"/>
                </a:lnTo>
                <a:lnTo>
                  <a:pt x="1197905" y="919480"/>
                </a:lnTo>
                <a:lnTo>
                  <a:pt x="1249980" y="919480"/>
                </a:lnTo>
                <a:lnTo>
                  <a:pt x="1301548" y="922020"/>
                </a:lnTo>
                <a:lnTo>
                  <a:pt x="1352542" y="923290"/>
                </a:lnTo>
                <a:lnTo>
                  <a:pt x="1402898" y="925830"/>
                </a:lnTo>
                <a:lnTo>
                  <a:pt x="1452550" y="927100"/>
                </a:lnTo>
                <a:lnTo>
                  <a:pt x="1501431" y="930910"/>
                </a:lnTo>
                <a:lnTo>
                  <a:pt x="1561149" y="934720"/>
                </a:lnTo>
                <a:lnTo>
                  <a:pt x="1726933" y="949960"/>
                </a:lnTo>
                <a:lnTo>
                  <a:pt x="1825651" y="962660"/>
                </a:lnTo>
                <a:lnTo>
                  <a:pt x="1889145" y="972820"/>
                </a:lnTo>
                <a:lnTo>
                  <a:pt x="1994044" y="994410"/>
                </a:lnTo>
                <a:lnTo>
                  <a:pt x="2033949" y="1005840"/>
                </a:lnTo>
                <a:lnTo>
                  <a:pt x="2048569" y="1010920"/>
                </a:lnTo>
                <a:lnTo>
                  <a:pt x="2060427" y="1014730"/>
                </a:lnTo>
                <a:lnTo>
                  <a:pt x="2069768" y="1018540"/>
                </a:lnTo>
                <a:lnTo>
                  <a:pt x="2076837" y="1022350"/>
                </a:lnTo>
                <a:lnTo>
                  <a:pt x="2069869" y="1024890"/>
                </a:lnTo>
                <a:lnTo>
                  <a:pt x="2060517" y="1028700"/>
                </a:lnTo>
                <a:lnTo>
                  <a:pt x="2048603" y="1033780"/>
                </a:lnTo>
                <a:lnTo>
                  <a:pt x="2033949" y="1037590"/>
                </a:lnTo>
                <a:lnTo>
                  <a:pt x="1994078" y="1049020"/>
                </a:lnTo>
                <a:lnTo>
                  <a:pt x="1945616" y="1060450"/>
                </a:lnTo>
                <a:lnTo>
                  <a:pt x="1889246" y="1070610"/>
                </a:lnTo>
                <a:lnTo>
                  <a:pt x="1825651" y="1080770"/>
                </a:lnTo>
                <a:lnTo>
                  <a:pt x="1673966" y="1099820"/>
                </a:lnTo>
                <a:lnTo>
                  <a:pt x="1618632" y="1104900"/>
                </a:lnTo>
                <a:lnTo>
                  <a:pt x="1561085" y="1108710"/>
                </a:lnTo>
                <a:lnTo>
                  <a:pt x="1501431" y="1113790"/>
                </a:lnTo>
                <a:lnTo>
                  <a:pt x="1403851" y="1118870"/>
                </a:lnTo>
                <a:lnTo>
                  <a:pt x="1354049" y="1120140"/>
                </a:lnTo>
                <a:lnTo>
                  <a:pt x="1303633" y="1122680"/>
                </a:lnTo>
                <a:lnTo>
                  <a:pt x="1201143" y="1125220"/>
                </a:lnTo>
                <a:lnTo>
                  <a:pt x="2075971" y="1125220"/>
                </a:lnTo>
                <a:lnTo>
                  <a:pt x="2131164" y="1101090"/>
                </a:lnTo>
                <a:lnTo>
                  <a:pt x="2163102" y="1076960"/>
                </a:lnTo>
                <a:lnTo>
                  <a:pt x="2188520" y="1022350"/>
                </a:lnTo>
                <a:lnTo>
                  <a:pt x="2182184" y="993140"/>
                </a:lnTo>
                <a:lnTo>
                  <a:pt x="2163102" y="966470"/>
                </a:lnTo>
                <a:lnTo>
                  <a:pt x="2131164" y="943610"/>
                </a:lnTo>
                <a:lnTo>
                  <a:pt x="2086261" y="922020"/>
                </a:lnTo>
                <a:lnTo>
                  <a:pt x="2075971" y="918210"/>
                </a:lnTo>
                <a:close/>
              </a:path>
              <a:path w="2189480" h="1225550">
                <a:moveTo>
                  <a:pt x="1145389" y="125730"/>
                </a:moveTo>
                <a:lnTo>
                  <a:pt x="1049727" y="125730"/>
                </a:lnTo>
                <a:lnTo>
                  <a:pt x="1049727" y="817880"/>
                </a:lnTo>
                <a:lnTo>
                  <a:pt x="995994" y="819150"/>
                </a:lnTo>
                <a:lnTo>
                  <a:pt x="1198986" y="819150"/>
                </a:lnTo>
                <a:lnTo>
                  <a:pt x="1145389" y="817880"/>
                </a:lnTo>
                <a:lnTo>
                  <a:pt x="1145389" y="125730"/>
                </a:lnTo>
                <a:close/>
              </a:path>
              <a:path w="2189480" h="1225550">
                <a:moveTo>
                  <a:pt x="339069" y="0"/>
                </a:moveTo>
                <a:lnTo>
                  <a:pt x="0" y="0"/>
                </a:lnTo>
                <a:lnTo>
                  <a:pt x="0" y="417830"/>
                </a:lnTo>
                <a:lnTo>
                  <a:pt x="1478" y="461010"/>
                </a:lnTo>
                <a:lnTo>
                  <a:pt x="11825" y="501650"/>
                </a:lnTo>
                <a:lnTo>
                  <a:pt x="30720" y="538480"/>
                </a:lnTo>
                <a:lnTo>
                  <a:pt x="57842" y="570230"/>
                </a:lnTo>
                <a:lnTo>
                  <a:pt x="92871" y="593090"/>
                </a:lnTo>
                <a:lnTo>
                  <a:pt x="135486" y="604520"/>
                </a:lnTo>
                <a:lnTo>
                  <a:pt x="136900" y="605790"/>
                </a:lnTo>
                <a:lnTo>
                  <a:pt x="339305" y="605790"/>
                </a:lnTo>
                <a:lnTo>
                  <a:pt x="339305" y="478790"/>
                </a:lnTo>
                <a:lnTo>
                  <a:pt x="133601" y="478790"/>
                </a:lnTo>
                <a:lnTo>
                  <a:pt x="117825" y="476250"/>
                </a:lnTo>
                <a:lnTo>
                  <a:pt x="104943" y="467360"/>
                </a:lnTo>
                <a:lnTo>
                  <a:pt x="96258" y="454660"/>
                </a:lnTo>
                <a:lnTo>
                  <a:pt x="93073" y="439420"/>
                </a:lnTo>
                <a:lnTo>
                  <a:pt x="93073" y="365760"/>
                </a:lnTo>
                <a:lnTo>
                  <a:pt x="339305" y="365760"/>
                </a:lnTo>
                <a:lnTo>
                  <a:pt x="339305" y="238760"/>
                </a:lnTo>
                <a:lnTo>
                  <a:pt x="93073" y="238760"/>
                </a:lnTo>
                <a:lnTo>
                  <a:pt x="93073" y="125730"/>
                </a:lnTo>
                <a:lnTo>
                  <a:pt x="339069" y="125730"/>
                </a:lnTo>
                <a:lnTo>
                  <a:pt x="339069" y="0"/>
                </a:lnTo>
                <a:close/>
              </a:path>
              <a:path w="2189480" h="1225550">
                <a:moveTo>
                  <a:pt x="825879" y="0"/>
                </a:moveTo>
                <a:lnTo>
                  <a:pt x="578214" y="0"/>
                </a:lnTo>
                <a:lnTo>
                  <a:pt x="564890" y="1270"/>
                </a:lnTo>
                <a:lnTo>
                  <a:pt x="555848" y="1270"/>
                </a:lnTo>
                <a:lnTo>
                  <a:pt x="488333" y="29210"/>
                </a:lnTo>
                <a:lnTo>
                  <a:pt x="443352" y="82550"/>
                </a:lnTo>
                <a:lnTo>
                  <a:pt x="421251" y="151130"/>
                </a:lnTo>
                <a:lnTo>
                  <a:pt x="418889" y="187960"/>
                </a:lnTo>
                <a:lnTo>
                  <a:pt x="422256" y="223520"/>
                </a:lnTo>
                <a:lnTo>
                  <a:pt x="422376" y="224790"/>
                </a:lnTo>
                <a:lnTo>
                  <a:pt x="447074" y="292100"/>
                </a:lnTo>
                <a:lnTo>
                  <a:pt x="495691" y="342900"/>
                </a:lnTo>
                <a:lnTo>
                  <a:pt x="568572" y="365760"/>
                </a:lnTo>
                <a:lnTo>
                  <a:pt x="692277" y="365760"/>
                </a:lnTo>
                <a:lnTo>
                  <a:pt x="715026" y="370840"/>
                </a:lnTo>
                <a:lnTo>
                  <a:pt x="733601" y="382270"/>
                </a:lnTo>
                <a:lnTo>
                  <a:pt x="746122" y="400050"/>
                </a:lnTo>
                <a:lnTo>
                  <a:pt x="750713" y="422910"/>
                </a:lnTo>
                <a:lnTo>
                  <a:pt x="746122" y="445770"/>
                </a:lnTo>
                <a:lnTo>
                  <a:pt x="733601" y="463550"/>
                </a:lnTo>
                <a:lnTo>
                  <a:pt x="715026" y="474980"/>
                </a:lnTo>
                <a:lnTo>
                  <a:pt x="692277" y="480060"/>
                </a:lnTo>
                <a:lnTo>
                  <a:pt x="434499" y="480060"/>
                </a:lnTo>
                <a:lnTo>
                  <a:pt x="434499" y="605790"/>
                </a:lnTo>
                <a:lnTo>
                  <a:pt x="696058" y="605790"/>
                </a:lnTo>
                <a:lnTo>
                  <a:pt x="709714" y="604520"/>
                </a:lnTo>
                <a:lnTo>
                  <a:pt x="748213" y="594360"/>
                </a:lnTo>
                <a:lnTo>
                  <a:pt x="805243" y="549910"/>
                </a:lnTo>
                <a:lnTo>
                  <a:pt x="826114" y="516890"/>
                </a:lnTo>
                <a:lnTo>
                  <a:pt x="840560" y="477520"/>
                </a:lnTo>
                <a:lnTo>
                  <a:pt x="846643" y="433070"/>
                </a:lnTo>
                <a:lnTo>
                  <a:pt x="844223" y="388620"/>
                </a:lnTo>
                <a:lnTo>
                  <a:pt x="833160" y="345440"/>
                </a:lnTo>
                <a:lnTo>
                  <a:pt x="813313" y="306070"/>
                </a:lnTo>
                <a:lnTo>
                  <a:pt x="784542" y="274320"/>
                </a:lnTo>
                <a:lnTo>
                  <a:pt x="746707" y="250190"/>
                </a:lnTo>
                <a:lnTo>
                  <a:pt x="746472" y="250190"/>
                </a:lnTo>
                <a:lnTo>
                  <a:pt x="709574" y="242570"/>
                </a:lnTo>
                <a:lnTo>
                  <a:pt x="678407" y="240030"/>
                </a:lnTo>
                <a:lnTo>
                  <a:pt x="573521" y="240030"/>
                </a:lnTo>
                <a:lnTo>
                  <a:pt x="550698" y="234950"/>
                </a:lnTo>
                <a:lnTo>
                  <a:pt x="531961" y="223520"/>
                </a:lnTo>
                <a:lnTo>
                  <a:pt x="519277" y="205740"/>
                </a:lnTo>
                <a:lnTo>
                  <a:pt x="514613" y="182880"/>
                </a:lnTo>
                <a:lnTo>
                  <a:pt x="519277" y="161290"/>
                </a:lnTo>
                <a:lnTo>
                  <a:pt x="531961" y="142240"/>
                </a:lnTo>
                <a:lnTo>
                  <a:pt x="550698" y="129540"/>
                </a:lnTo>
                <a:lnTo>
                  <a:pt x="573521" y="125730"/>
                </a:lnTo>
                <a:lnTo>
                  <a:pt x="629129" y="124460"/>
                </a:lnTo>
                <a:lnTo>
                  <a:pt x="825879" y="124460"/>
                </a:lnTo>
                <a:lnTo>
                  <a:pt x="825879" y="0"/>
                </a:lnTo>
                <a:close/>
              </a:path>
              <a:path w="2189480" h="1225550">
                <a:moveTo>
                  <a:pt x="1708786" y="0"/>
                </a:moveTo>
                <a:lnTo>
                  <a:pt x="1369707" y="0"/>
                </a:lnTo>
                <a:lnTo>
                  <a:pt x="1369707" y="417830"/>
                </a:lnTo>
                <a:lnTo>
                  <a:pt x="1371241" y="461010"/>
                </a:lnTo>
                <a:lnTo>
                  <a:pt x="1381865" y="502920"/>
                </a:lnTo>
                <a:lnTo>
                  <a:pt x="1401019" y="539750"/>
                </a:lnTo>
                <a:lnTo>
                  <a:pt x="1428321" y="570230"/>
                </a:lnTo>
                <a:lnTo>
                  <a:pt x="1463348" y="593090"/>
                </a:lnTo>
                <a:lnTo>
                  <a:pt x="1505671" y="604520"/>
                </a:lnTo>
                <a:lnTo>
                  <a:pt x="1506614" y="605790"/>
                </a:lnTo>
                <a:lnTo>
                  <a:pt x="1709016" y="605790"/>
                </a:lnTo>
                <a:lnTo>
                  <a:pt x="1709016" y="478790"/>
                </a:lnTo>
                <a:lnTo>
                  <a:pt x="1503546" y="478790"/>
                </a:lnTo>
                <a:lnTo>
                  <a:pt x="1487770" y="476250"/>
                </a:lnTo>
                <a:lnTo>
                  <a:pt x="1474890" y="467360"/>
                </a:lnTo>
                <a:lnTo>
                  <a:pt x="1466207" y="454660"/>
                </a:lnTo>
                <a:lnTo>
                  <a:pt x="1463024" y="439420"/>
                </a:lnTo>
                <a:lnTo>
                  <a:pt x="1463024" y="365760"/>
                </a:lnTo>
                <a:lnTo>
                  <a:pt x="1709257" y="365760"/>
                </a:lnTo>
                <a:lnTo>
                  <a:pt x="1709257" y="238760"/>
                </a:lnTo>
                <a:lnTo>
                  <a:pt x="1463495" y="238760"/>
                </a:lnTo>
                <a:lnTo>
                  <a:pt x="1463495" y="233680"/>
                </a:lnTo>
                <a:lnTo>
                  <a:pt x="1463024" y="233680"/>
                </a:lnTo>
                <a:lnTo>
                  <a:pt x="1463024" y="125730"/>
                </a:lnTo>
                <a:lnTo>
                  <a:pt x="1708786" y="125730"/>
                </a:lnTo>
                <a:lnTo>
                  <a:pt x="1708786" y="0"/>
                </a:lnTo>
                <a:close/>
              </a:path>
              <a:path w="2189480" h="1225550">
                <a:moveTo>
                  <a:pt x="1890456" y="0"/>
                </a:moveTo>
                <a:lnTo>
                  <a:pt x="1794783" y="0"/>
                </a:lnTo>
                <a:lnTo>
                  <a:pt x="1794783" y="605790"/>
                </a:lnTo>
                <a:lnTo>
                  <a:pt x="1890456" y="605790"/>
                </a:lnTo>
                <a:lnTo>
                  <a:pt x="1890456" y="153670"/>
                </a:lnTo>
                <a:lnTo>
                  <a:pt x="1991286" y="153670"/>
                </a:lnTo>
                <a:lnTo>
                  <a:pt x="1952422" y="33020"/>
                </a:lnTo>
                <a:lnTo>
                  <a:pt x="1919119" y="2540"/>
                </a:lnTo>
                <a:lnTo>
                  <a:pt x="1911028" y="1270"/>
                </a:lnTo>
                <a:lnTo>
                  <a:pt x="1903178" y="1270"/>
                </a:lnTo>
                <a:lnTo>
                  <a:pt x="1890456" y="0"/>
                </a:lnTo>
                <a:close/>
              </a:path>
              <a:path w="2189480" h="1225550">
                <a:moveTo>
                  <a:pt x="1991286" y="153670"/>
                </a:moveTo>
                <a:lnTo>
                  <a:pt x="1890456" y="153670"/>
                </a:lnTo>
                <a:lnTo>
                  <a:pt x="2025467" y="571500"/>
                </a:lnTo>
                <a:lnTo>
                  <a:pt x="2032083" y="584200"/>
                </a:lnTo>
                <a:lnTo>
                  <a:pt x="2042167" y="594360"/>
                </a:lnTo>
                <a:lnTo>
                  <a:pt x="2054856" y="601980"/>
                </a:lnTo>
                <a:lnTo>
                  <a:pt x="2069288" y="604520"/>
                </a:lnTo>
                <a:lnTo>
                  <a:pt x="2189232" y="604520"/>
                </a:lnTo>
                <a:lnTo>
                  <a:pt x="2189232" y="471170"/>
                </a:lnTo>
                <a:lnTo>
                  <a:pt x="2093559" y="471170"/>
                </a:lnTo>
                <a:lnTo>
                  <a:pt x="1991286" y="153670"/>
                </a:lnTo>
                <a:close/>
              </a:path>
              <a:path w="2189480" h="1225550">
                <a:moveTo>
                  <a:pt x="2189232" y="0"/>
                </a:moveTo>
                <a:lnTo>
                  <a:pt x="2093559" y="0"/>
                </a:lnTo>
                <a:lnTo>
                  <a:pt x="2093559" y="471170"/>
                </a:lnTo>
                <a:lnTo>
                  <a:pt x="2189232" y="471170"/>
                </a:lnTo>
                <a:lnTo>
                  <a:pt x="2189232" y="0"/>
                </a:lnTo>
                <a:close/>
              </a:path>
              <a:path w="2189480" h="1225550">
                <a:moveTo>
                  <a:pt x="662824" y="238760"/>
                </a:moveTo>
                <a:lnTo>
                  <a:pt x="614660" y="240030"/>
                </a:lnTo>
                <a:lnTo>
                  <a:pt x="678407" y="240030"/>
                </a:lnTo>
                <a:lnTo>
                  <a:pt x="662824" y="238760"/>
                </a:lnTo>
                <a:close/>
              </a:path>
              <a:path w="2189480" h="1225550">
                <a:moveTo>
                  <a:pt x="825879" y="124460"/>
                </a:moveTo>
                <a:lnTo>
                  <a:pt x="629129" y="124460"/>
                </a:lnTo>
                <a:lnTo>
                  <a:pt x="825879" y="125730"/>
                </a:lnTo>
                <a:lnTo>
                  <a:pt x="825879" y="124460"/>
                </a:lnTo>
                <a:close/>
              </a:path>
              <a:path w="2189480" h="1225550">
                <a:moveTo>
                  <a:pt x="1283238" y="0"/>
                </a:moveTo>
                <a:lnTo>
                  <a:pt x="912826" y="0"/>
                </a:lnTo>
                <a:lnTo>
                  <a:pt x="912826" y="125730"/>
                </a:lnTo>
                <a:lnTo>
                  <a:pt x="1283238" y="125730"/>
                </a:lnTo>
                <a:lnTo>
                  <a:pt x="1283238" y="0"/>
                </a:lnTo>
                <a:close/>
              </a:path>
              <a:path w="2189480" h="1225550">
                <a:moveTo>
                  <a:pt x="1902937" y="0"/>
                </a:moveTo>
                <a:lnTo>
                  <a:pt x="1903178" y="1270"/>
                </a:lnTo>
                <a:lnTo>
                  <a:pt x="1911028" y="1270"/>
                </a:lnTo>
                <a:lnTo>
                  <a:pt x="190293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8E24A0F3-527A-6879-7574-5ED10FEE6D3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0000" t="13616" r="11867" b="39256"/>
          <a:stretch>
            <a:fillRect/>
          </a:stretch>
        </p:blipFill>
        <p:spPr>
          <a:xfrm>
            <a:off x="10052050" y="221430"/>
            <a:ext cx="7619999" cy="604284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97B1D34-1763-7AC8-7A54-362AAB1E25EA}"/>
              </a:ext>
            </a:extLst>
          </p:cNvPr>
          <p:cNvSpPr txBox="1"/>
          <p:nvPr/>
        </p:nvSpPr>
        <p:spPr>
          <a:xfrm>
            <a:off x="831850" y="2301875"/>
            <a:ext cx="9448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/>
                </a:solidFill>
                <a:latin typeface="Geologica" pitchFamily="2" charset="0"/>
              </a:rPr>
              <a:t>We look forward </a:t>
            </a:r>
          </a:p>
          <a:p>
            <a:r>
              <a:rPr lang="en-US" sz="4800" dirty="0">
                <a:solidFill>
                  <a:schemeClr val="bg1"/>
                </a:solidFill>
                <a:latin typeface="Geologica" pitchFamily="2" charset="0"/>
              </a:rPr>
              <a:t>to hearing from you</a:t>
            </a:r>
            <a:endParaRPr lang="ru-RU" sz="4800" dirty="0">
              <a:solidFill>
                <a:schemeClr val="bg1"/>
              </a:solidFill>
              <a:latin typeface="Geologica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0C7991C-39E7-4C87-F7E2-3CAE6F4D2BDA}"/>
              </a:ext>
            </a:extLst>
          </p:cNvPr>
          <p:cNvSpPr txBox="1"/>
          <p:nvPr/>
        </p:nvSpPr>
        <p:spPr>
          <a:xfrm>
            <a:off x="3504194" y="8698715"/>
            <a:ext cx="5097906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dirty="0">
                <a:solidFill>
                  <a:schemeClr val="bg1"/>
                </a:solidFill>
                <a:latin typeface="Onest thin" pitchFamily="2" charset="0"/>
              </a:rPr>
              <a:t>ESTEN LLC </a:t>
            </a:r>
          </a:p>
          <a:p>
            <a:r>
              <a:rPr lang="en-US" sz="2200" dirty="0">
                <a:solidFill>
                  <a:schemeClr val="bg1"/>
                </a:solidFill>
                <a:latin typeface="Onest thin" pitchFamily="2" charset="0"/>
              </a:rPr>
              <a:t>Russia, </a:t>
            </a:r>
          </a:p>
          <a:p>
            <a:r>
              <a:rPr lang="en-US" sz="2200" dirty="0">
                <a:solidFill>
                  <a:schemeClr val="bg1"/>
                </a:solidFill>
                <a:latin typeface="Onest thin" pitchFamily="2" charset="0"/>
              </a:rPr>
              <a:t>Republic of Tatarstan, </a:t>
            </a:r>
          </a:p>
          <a:p>
            <a:r>
              <a:rPr lang="en-US" sz="2200" dirty="0">
                <a:solidFill>
                  <a:schemeClr val="bg1"/>
                </a:solidFill>
                <a:latin typeface="Onest thin" pitchFamily="2" charset="0"/>
              </a:rPr>
              <a:t>Kazan, </a:t>
            </a:r>
            <a:r>
              <a:rPr lang="en-US" sz="2200" dirty="0" err="1">
                <a:solidFill>
                  <a:schemeClr val="bg1"/>
                </a:solidFill>
                <a:latin typeface="Onest thin" pitchFamily="2" charset="0"/>
              </a:rPr>
              <a:t>Vosstaniya</a:t>
            </a:r>
            <a:r>
              <a:rPr lang="en-US" sz="2200" dirty="0">
                <a:solidFill>
                  <a:schemeClr val="bg1"/>
                </a:solidFill>
                <a:latin typeface="Onest thin" pitchFamily="2" charset="0"/>
              </a:rPr>
              <a:t> St., 100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D9E7324-4FAA-C644-5FE4-049F922C55AC}"/>
              </a:ext>
            </a:extLst>
          </p:cNvPr>
          <p:cNvSpPr txBox="1"/>
          <p:nvPr/>
        </p:nvSpPr>
        <p:spPr>
          <a:xfrm>
            <a:off x="14895830" y="6478253"/>
            <a:ext cx="46151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Onest" pitchFamily="2" charset="0"/>
              </a:rPr>
              <a:t>Export Sales Specialist</a:t>
            </a:r>
            <a:endParaRPr lang="ru-RU" sz="3200" dirty="0">
              <a:solidFill>
                <a:schemeClr val="bg1"/>
              </a:solidFill>
              <a:latin typeface="Onest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823BA7E-8958-D75B-1CB4-87DFC28FE18F}"/>
              </a:ext>
            </a:extLst>
          </p:cNvPr>
          <p:cNvSpPr txBox="1"/>
          <p:nvPr/>
        </p:nvSpPr>
        <p:spPr>
          <a:xfrm>
            <a:off x="15004708" y="8027674"/>
            <a:ext cx="46151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Onest" pitchFamily="2" charset="0"/>
              </a:rPr>
              <a:t>WhatsApp Messenger</a:t>
            </a:r>
            <a:endParaRPr lang="ru-RU" sz="3200" dirty="0">
              <a:solidFill>
                <a:schemeClr val="bg1"/>
              </a:solidFill>
              <a:latin typeface="Onest" pitchFamily="2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70FC9CE-8734-61C5-7278-6ADE78004BF9}"/>
              </a:ext>
            </a:extLst>
          </p:cNvPr>
          <p:cNvSpPr txBox="1"/>
          <p:nvPr/>
        </p:nvSpPr>
        <p:spPr>
          <a:xfrm>
            <a:off x="15080726" y="9572698"/>
            <a:ext cx="43665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Onest" pitchFamily="2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EXPORT@ESTEN.RU</a:t>
            </a:r>
            <a:endParaRPr lang="ru-RU" sz="3200" dirty="0">
              <a:solidFill>
                <a:schemeClr val="bg1"/>
              </a:solidFill>
              <a:latin typeface="Onest" pitchFamily="2" charset="0"/>
            </a:endParaRPr>
          </a:p>
        </p:txBody>
      </p:sp>
      <p:sp>
        <p:nvSpPr>
          <p:cNvPr id="20" name="TextBox 19">
            <a:hlinkClick r:id="rId6"/>
            <a:extLst>
              <a:ext uri="{FF2B5EF4-FFF2-40B4-BE49-F238E27FC236}">
                <a16:creationId xmlns:a16="http://schemas.microsoft.com/office/drawing/2014/main" id="{BD3E228E-FD13-AC1E-6F50-C69E242C5CF0}"/>
              </a:ext>
            </a:extLst>
          </p:cNvPr>
          <p:cNvSpPr txBox="1"/>
          <p:nvPr/>
        </p:nvSpPr>
        <p:spPr>
          <a:xfrm>
            <a:off x="10280649" y="9572698"/>
            <a:ext cx="43665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u="sng" dirty="0">
                <a:solidFill>
                  <a:schemeClr val="bg1"/>
                </a:solidFill>
                <a:latin typeface="Onest" pitchFamily="2" charset="0"/>
              </a:rPr>
              <a:t>ESTEN.RU</a:t>
            </a:r>
            <a:endParaRPr lang="ru-RU" sz="3200" u="sng" dirty="0">
              <a:solidFill>
                <a:schemeClr val="bg1"/>
              </a:solidFill>
              <a:latin typeface="Onest" pitchFamily="2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935BBEA-938D-6992-338B-4E0A96923782}"/>
              </a:ext>
            </a:extLst>
          </p:cNvPr>
          <p:cNvSpPr txBox="1"/>
          <p:nvPr/>
        </p:nvSpPr>
        <p:spPr>
          <a:xfrm>
            <a:off x="10280649" y="8027674"/>
            <a:ext cx="46151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Onest" pitchFamily="2" charset="0"/>
              </a:rPr>
              <a:t>+7 (903) 343-62-90</a:t>
            </a:r>
            <a:endParaRPr lang="ru-RU" sz="3200" dirty="0">
              <a:solidFill>
                <a:schemeClr val="bg1"/>
              </a:solidFill>
              <a:latin typeface="Onest" pitchFamily="2" charset="0"/>
            </a:endParaRPr>
          </a:p>
        </p:txBody>
      </p:sp>
      <p:cxnSp>
        <p:nvCxnSpPr>
          <p:cNvPr id="25" name="Прямая соединительная линия 24">
            <a:extLst>
              <a:ext uri="{FF2B5EF4-FFF2-40B4-BE49-F238E27FC236}">
                <a16:creationId xmlns:a16="http://schemas.microsoft.com/office/drawing/2014/main" id="{F52E1D7F-C9F9-23C2-A413-BECA0C317502}"/>
              </a:ext>
            </a:extLst>
          </p:cNvPr>
          <p:cNvCxnSpPr>
            <a:cxnSpLocks/>
          </p:cNvCxnSpPr>
          <p:nvPr/>
        </p:nvCxnSpPr>
        <p:spPr>
          <a:xfrm>
            <a:off x="10389527" y="7517074"/>
            <a:ext cx="8810625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Прямая соединительная линия 28">
            <a:extLst>
              <a:ext uri="{FF2B5EF4-FFF2-40B4-BE49-F238E27FC236}">
                <a16:creationId xmlns:a16="http://schemas.microsoft.com/office/drawing/2014/main" id="{8E772B99-FDEC-986F-68FA-A8892D6AE491}"/>
              </a:ext>
            </a:extLst>
          </p:cNvPr>
          <p:cNvCxnSpPr>
            <a:cxnSpLocks/>
          </p:cNvCxnSpPr>
          <p:nvPr/>
        </p:nvCxnSpPr>
        <p:spPr>
          <a:xfrm>
            <a:off x="10389527" y="9083675"/>
            <a:ext cx="8810625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1138C6C1-B1DC-CB1E-B1EA-6632562F2197}"/>
              </a:ext>
            </a:extLst>
          </p:cNvPr>
          <p:cNvSpPr txBox="1"/>
          <p:nvPr/>
        </p:nvSpPr>
        <p:spPr>
          <a:xfrm>
            <a:off x="10389527" y="6478253"/>
            <a:ext cx="46151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Onest" pitchFamily="2" charset="0"/>
              </a:rPr>
              <a:t>KARINA KHADIEVA</a:t>
            </a:r>
            <a:endParaRPr lang="ru-RU" sz="3200" dirty="0">
              <a:solidFill>
                <a:schemeClr val="bg1"/>
              </a:solidFill>
              <a:latin typeface="Onest" pitchFamily="2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D79A9F2-C980-77CD-ED62-AB9DAB44BB7D}"/>
              </a:ext>
            </a:extLst>
          </p:cNvPr>
          <p:cNvSpPr txBox="1"/>
          <p:nvPr/>
        </p:nvSpPr>
        <p:spPr>
          <a:xfrm>
            <a:off x="831850" y="813384"/>
            <a:ext cx="9448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/>
                </a:solidFill>
                <a:latin typeface="Geologica" pitchFamily="2" charset="0"/>
              </a:rPr>
              <a:t>Contacts</a:t>
            </a:r>
            <a:endParaRPr lang="ru-RU" sz="4800" dirty="0">
              <a:solidFill>
                <a:schemeClr val="bg1"/>
              </a:solidFill>
              <a:latin typeface="Geologica" pitchFamily="2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Стандартная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362</TotalTime>
  <Words>1124</Words>
  <Application>Microsoft Office PowerPoint</Application>
  <PresentationFormat>Произвольный</PresentationFormat>
  <Paragraphs>288</Paragraphs>
  <Slides>31</Slides>
  <Notes>5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9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31</vt:i4>
      </vt:variant>
    </vt:vector>
  </HeadingPairs>
  <TitlesOfParts>
    <vt:vector size="41" baseType="lpstr">
      <vt:lpstr>Aptos</vt:lpstr>
      <vt:lpstr>Calibri</vt:lpstr>
      <vt:lpstr>Geologica</vt:lpstr>
      <vt:lpstr>Geologica Medium</vt:lpstr>
      <vt:lpstr>Onest</vt:lpstr>
      <vt:lpstr>Onest </vt:lpstr>
      <vt:lpstr>Onest Light</vt:lpstr>
      <vt:lpstr>Onest Medium</vt:lpstr>
      <vt:lpstr>Onest Thin</vt:lpstr>
      <vt:lpstr>Office Theme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мили</dc:creator>
  <cp:lastModifiedBy>мили</cp:lastModifiedBy>
  <cp:revision>16</cp:revision>
  <dcterms:created xsi:type="dcterms:W3CDTF">2026-03-31T10:10:15Z</dcterms:created>
  <dcterms:modified xsi:type="dcterms:W3CDTF">2026-03-31T16:14:51Z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2026-01-30T00:00:00Z</vt:filetime>
  </property>
  <property fmtid="{D5CDD505-2E9C-101B-9397-08002B2CF9AE}" pid="3" name="LastSaved">
    <vt:filetime>2026-03-31T00:00:00Z</vt:filetime>
  </property>
  <property fmtid="{D5CDD505-2E9C-101B-9397-08002B2CF9AE}" pid="4" name="Producer">
    <vt:lpwstr>3-Heights(TM) PDF Security Shell 4.8.25.2 (http://www.pdf-tools.com)</vt:lpwstr>
  </property>
</Properties>
</file>