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058400" cy="77724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Impact" panose="020B0806030902050204" pitchFamily="34" charset="0"/>
      <p:regular r:id="rId31"/>
    </p:embeddedFont>
    <p:embeddedFont>
      <p:font typeface="Intro" panose="02000000000000000000" pitchFamily="2" charset="0"/>
      <p:regular r:id="rId32"/>
    </p:embeddedFont>
    <p:embeddedFont>
      <p:font typeface="TT Fors" panose="020B0003030001020000" pitchFamily="34" charset="0"/>
      <p:regular r:id="rId33"/>
    </p:embeddedFont>
    <p:embeddedFont>
      <p:font typeface="TT Fors Bold" panose="020B0003030001020000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30" autoAdjust="0"/>
  </p:normalViewPr>
  <p:slideViewPr>
    <p:cSldViewPr>
      <p:cViewPr varScale="1">
        <p:scale>
          <a:sx n="104" d="100"/>
          <a:sy n="104" d="100"/>
        </p:scale>
        <p:origin x="17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8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image" Target="../media/image1.pn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1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2919" y="2285152"/>
            <a:ext cx="9052560" cy="3202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90"/>
              </a:lnSpc>
            </a:pPr>
            <a:r>
              <a:rPr lang="en-US" sz="19850" dirty="0">
                <a:solidFill>
                  <a:srgbClr val="D8222A"/>
                </a:solidFill>
                <a:latin typeface="Impact"/>
                <a:ea typeface="Impact"/>
                <a:cs typeface="Impact"/>
                <a:sym typeface="Impact"/>
              </a:rPr>
              <a:t>GTDRESS</a:t>
            </a:r>
          </a:p>
        </p:txBody>
      </p:sp>
      <p:sp>
        <p:nvSpPr>
          <p:cNvPr id="4" name="Freeform 4"/>
          <p:cNvSpPr/>
          <p:nvPr/>
        </p:nvSpPr>
        <p:spPr>
          <a:xfrm rot="671587">
            <a:off x="4500363" y="2056324"/>
            <a:ext cx="6518888" cy="7448477"/>
          </a:xfrm>
          <a:custGeom>
            <a:avLst/>
            <a:gdLst/>
            <a:ahLst/>
            <a:cxnLst/>
            <a:rect l="l" t="t" r="r" b="b"/>
            <a:pathLst>
              <a:path w="6518888" h="7448477">
                <a:moveTo>
                  <a:pt x="0" y="0"/>
                </a:moveTo>
                <a:lnTo>
                  <a:pt x="6518887" y="0"/>
                </a:lnTo>
                <a:lnTo>
                  <a:pt x="6518887" y="7448476"/>
                </a:lnTo>
                <a:lnTo>
                  <a:pt x="0" y="744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91440" y="1166468"/>
            <a:ext cx="1989720" cy="446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3"/>
              </a:lnSpc>
              <a:spcBef>
                <a:spcPct val="0"/>
              </a:spcBef>
            </a:pPr>
            <a:r>
              <a:rPr lang="en-US" sz="128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Вознесенская Лариса - </a:t>
            </a:r>
          </a:p>
          <a:p>
            <a:pPr marL="0" lvl="0" indent="0" algn="r">
              <a:lnSpc>
                <a:spcPts val="1803"/>
              </a:lnSpc>
              <a:spcBef>
                <a:spcPct val="0"/>
              </a:spcBef>
            </a:pPr>
            <a:r>
              <a:rPr lang="en-US" sz="1288" u="none" strike="noStrike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амбассадор бренда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7240" y="1166468"/>
            <a:ext cx="1812839" cy="446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3"/>
              </a:lnSpc>
              <a:spcBef>
                <a:spcPct val="0"/>
              </a:spcBef>
            </a:pPr>
            <a:r>
              <a:rPr lang="en-US" sz="128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Гайнанова Далия - основатель бренда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7240" y="6515461"/>
            <a:ext cx="3551665" cy="52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39"/>
              </a:lnSpc>
            </a:pPr>
            <a:r>
              <a:rPr lang="en-US" sz="1161" spc="1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АДАПТИВНАЯ ОДЕЖДА ДЛЯ ДЕТЕЙ,  ПОДРОСТКОВ И ВЗРОСЛЫХ С ОСОБЕННОСТЯМИ РАЗВИТИЯ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3454" y="563243"/>
            <a:ext cx="4481393" cy="3322957"/>
          </a:xfrm>
          <a:custGeom>
            <a:avLst/>
            <a:gdLst/>
            <a:ahLst/>
            <a:cxnLst/>
            <a:rect l="l" t="t" r="r" b="b"/>
            <a:pathLst>
              <a:path w="4481393" h="3322957">
                <a:moveTo>
                  <a:pt x="0" y="0"/>
                </a:moveTo>
                <a:lnTo>
                  <a:pt x="4481392" y="0"/>
                </a:lnTo>
                <a:lnTo>
                  <a:pt x="4481392" y="3322957"/>
                </a:lnTo>
                <a:lnTo>
                  <a:pt x="0" y="3322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2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35821" y="578528"/>
            <a:ext cx="2213920" cy="3322957"/>
          </a:xfrm>
          <a:custGeom>
            <a:avLst/>
            <a:gdLst/>
            <a:ahLst/>
            <a:cxnLst/>
            <a:rect l="l" t="t" r="r" b="b"/>
            <a:pathLst>
              <a:path w="2213920" h="3322957">
                <a:moveTo>
                  <a:pt x="0" y="0"/>
                </a:moveTo>
                <a:lnTo>
                  <a:pt x="2213920" y="0"/>
                </a:lnTo>
                <a:lnTo>
                  <a:pt x="2213920" y="3322956"/>
                </a:lnTo>
                <a:lnTo>
                  <a:pt x="0" y="3322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6892715" y="1300373"/>
            <a:ext cx="3338241" cy="1863981"/>
          </a:xfrm>
          <a:custGeom>
            <a:avLst/>
            <a:gdLst/>
            <a:ahLst/>
            <a:cxnLst/>
            <a:rect l="l" t="t" r="r" b="b"/>
            <a:pathLst>
              <a:path w="3338241" h="1863981">
                <a:moveTo>
                  <a:pt x="0" y="0"/>
                </a:moveTo>
                <a:lnTo>
                  <a:pt x="3338240" y="0"/>
                </a:lnTo>
                <a:lnTo>
                  <a:pt x="3338240" y="1863982"/>
                </a:lnTo>
                <a:lnTo>
                  <a:pt x="0" y="1863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932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06090" y="4063718"/>
            <a:ext cx="2087736" cy="3133562"/>
          </a:xfrm>
          <a:custGeom>
            <a:avLst/>
            <a:gdLst/>
            <a:ahLst/>
            <a:cxnLst/>
            <a:rect l="l" t="t" r="r" b="b"/>
            <a:pathLst>
              <a:path w="2087736" h="3133562">
                <a:moveTo>
                  <a:pt x="0" y="0"/>
                </a:moveTo>
                <a:lnTo>
                  <a:pt x="2087736" y="0"/>
                </a:lnTo>
                <a:lnTo>
                  <a:pt x="2087736" y="3133562"/>
                </a:lnTo>
                <a:lnTo>
                  <a:pt x="0" y="31335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3454" y="4063718"/>
            <a:ext cx="2092240" cy="3140323"/>
          </a:xfrm>
          <a:custGeom>
            <a:avLst/>
            <a:gdLst/>
            <a:ahLst/>
            <a:cxnLst/>
            <a:rect l="l" t="t" r="r" b="b"/>
            <a:pathLst>
              <a:path w="2092240" h="3140323">
                <a:moveTo>
                  <a:pt x="0" y="0"/>
                </a:moveTo>
                <a:lnTo>
                  <a:pt x="2092240" y="0"/>
                </a:lnTo>
                <a:lnTo>
                  <a:pt x="2092240" y="3140323"/>
                </a:lnTo>
                <a:lnTo>
                  <a:pt x="0" y="31403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14150" y="4063718"/>
            <a:ext cx="2215050" cy="3133562"/>
          </a:xfrm>
          <a:custGeom>
            <a:avLst/>
            <a:gdLst/>
            <a:ahLst/>
            <a:cxnLst/>
            <a:rect l="l" t="t" r="r" b="b"/>
            <a:pathLst>
              <a:path w="2215050" h="3133562">
                <a:moveTo>
                  <a:pt x="0" y="0"/>
                </a:moveTo>
                <a:lnTo>
                  <a:pt x="2215050" y="0"/>
                </a:lnTo>
                <a:lnTo>
                  <a:pt x="2215050" y="3133562"/>
                </a:lnTo>
                <a:lnTo>
                  <a:pt x="0" y="31335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021" r="-9328" b="-49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81600" y="4063718"/>
            <a:ext cx="2092240" cy="3140323"/>
          </a:xfrm>
          <a:custGeom>
            <a:avLst/>
            <a:gdLst/>
            <a:ahLst/>
            <a:cxnLst/>
            <a:rect l="l" t="t" r="r" b="b"/>
            <a:pathLst>
              <a:path w="2092240" h="3140323">
                <a:moveTo>
                  <a:pt x="0" y="0"/>
                </a:moveTo>
                <a:lnTo>
                  <a:pt x="2092240" y="0"/>
                </a:lnTo>
                <a:lnTo>
                  <a:pt x="2092240" y="3140323"/>
                </a:lnTo>
                <a:lnTo>
                  <a:pt x="0" y="31403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5482156" y="2169947"/>
            <a:ext cx="0" cy="3761758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77240" y="5759373"/>
            <a:ext cx="3573780" cy="1235787"/>
          </a:xfrm>
          <a:custGeom>
            <a:avLst/>
            <a:gdLst/>
            <a:ahLst/>
            <a:cxnLst/>
            <a:rect l="l" t="t" r="r" b="b"/>
            <a:pathLst>
              <a:path w="3573780" h="1235787">
                <a:moveTo>
                  <a:pt x="0" y="0"/>
                </a:moveTo>
                <a:lnTo>
                  <a:pt x="3573780" y="0"/>
                </a:lnTo>
                <a:lnTo>
                  <a:pt x="3573780" y="1235787"/>
                </a:lnTo>
                <a:lnTo>
                  <a:pt x="0" y="1235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105" b="-236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20294" y="2056905"/>
            <a:ext cx="3167887" cy="3953681"/>
          </a:xfrm>
          <a:custGeom>
            <a:avLst/>
            <a:gdLst/>
            <a:ahLst/>
            <a:cxnLst/>
            <a:rect l="l" t="t" r="r" b="b"/>
            <a:pathLst>
              <a:path w="3167887" h="3953681">
                <a:moveTo>
                  <a:pt x="0" y="0"/>
                </a:moveTo>
                <a:lnTo>
                  <a:pt x="3167887" y="0"/>
                </a:lnTo>
                <a:lnTo>
                  <a:pt x="3167887" y="3953681"/>
                </a:lnTo>
                <a:lnTo>
                  <a:pt x="0" y="395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7240" y="1199290"/>
            <a:ext cx="8503920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КОЛЛАБОРАЦИИ GT DRESS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7240" y="2877688"/>
            <a:ext cx="4369059" cy="261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8"/>
              </a:lnSpc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В 2022 году мы объединились с талантливым казанским художником и </a:t>
            </a:r>
            <a:r>
              <a:rPr lang="en-US" sz="1263" b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дизайнером Рустемом Исхаковым</a:t>
            </a: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. </a:t>
            </a:r>
          </a:p>
          <a:p>
            <a:pPr algn="just">
              <a:lnSpc>
                <a:spcPts val="1768"/>
              </a:lnSpc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Совместно была разработана </a:t>
            </a:r>
            <a:r>
              <a:rPr lang="en-US" sz="1263" b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лимитированная линейка адаптивной одежды</a:t>
            </a: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с яркими авторскими принтами.</a:t>
            </a:r>
          </a:p>
          <a:p>
            <a:pPr algn="just">
              <a:lnSpc>
                <a:spcPts val="1768"/>
              </a:lnSpc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Коллаборация стала не просто дизайнерским экспериментом, но и важным культурным манифестом: </a:t>
            </a:r>
            <a:r>
              <a:rPr lang="en-US" sz="1263" b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инклюзия — это красиво, модно и достойно быть на подиуме.</a:t>
            </a:r>
          </a:p>
          <a:p>
            <a:pPr marL="0" lvl="0" indent="0" algn="just">
              <a:lnSpc>
                <a:spcPts val="1768"/>
              </a:lnSpc>
              <a:spcBef>
                <a:spcPct val="0"/>
              </a:spcBef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Одежда пользовалась спросом среди подростков с ОВЗ и их родителей, вдохновляя на принятие себя и своего тела.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7240" y="2305704"/>
            <a:ext cx="2484693" cy="41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52"/>
              </a:lnSpc>
            </a:pPr>
            <a:r>
              <a:rPr lang="en-US" sz="1449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GT Dress × Рустем Исхаков (2022)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450" y="0"/>
            <a:ext cx="2816361" cy="3815120"/>
            <a:chOff x="0" y="0"/>
            <a:chExt cx="577493" cy="782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7493" cy="782288"/>
            </a:xfrm>
            <a:custGeom>
              <a:avLst/>
              <a:gdLst/>
              <a:ahLst/>
              <a:cxnLst/>
              <a:rect l="l" t="t" r="r" b="b"/>
              <a:pathLst>
                <a:path w="577493" h="782288">
                  <a:moveTo>
                    <a:pt x="0" y="0"/>
                  </a:moveTo>
                  <a:lnTo>
                    <a:pt x="577493" y="0"/>
                  </a:lnTo>
                  <a:lnTo>
                    <a:pt x="577493" y="782288"/>
                  </a:lnTo>
                  <a:lnTo>
                    <a:pt x="0" y="782288"/>
                  </a:lnTo>
                  <a:close/>
                </a:path>
              </a:pathLst>
            </a:custGeom>
            <a:blipFill>
              <a:blip r:embed="rId3"/>
              <a:stretch>
                <a:fillRect l="-112" r="-112" b="-1084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097636" y="0"/>
            <a:ext cx="4025158" cy="3815120"/>
            <a:chOff x="0" y="0"/>
            <a:chExt cx="825356" cy="7822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5356" cy="782288"/>
            </a:xfrm>
            <a:custGeom>
              <a:avLst/>
              <a:gdLst/>
              <a:ahLst/>
              <a:cxnLst/>
              <a:rect l="l" t="t" r="r" b="b"/>
              <a:pathLst>
                <a:path w="825356" h="782288">
                  <a:moveTo>
                    <a:pt x="0" y="0"/>
                  </a:moveTo>
                  <a:lnTo>
                    <a:pt x="825356" y="0"/>
                  </a:lnTo>
                  <a:lnTo>
                    <a:pt x="825356" y="782288"/>
                  </a:lnTo>
                  <a:lnTo>
                    <a:pt x="0" y="782288"/>
                  </a:lnTo>
                  <a:close/>
                </a:path>
              </a:pathLst>
            </a:custGeom>
            <a:blipFill>
              <a:blip r:embed="rId4"/>
              <a:stretch>
                <a:fillRect l="-18789" r="-2320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624786" y="3957280"/>
            <a:ext cx="3265559" cy="3815120"/>
            <a:chOff x="0" y="0"/>
            <a:chExt cx="669601" cy="7822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9601" cy="782288"/>
            </a:xfrm>
            <a:custGeom>
              <a:avLst/>
              <a:gdLst/>
              <a:ahLst/>
              <a:cxnLst/>
              <a:rect l="l" t="t" r="r" b="b"/>
              <a:pathLst>
                <a:path w="669601" h="782288">
                  <a:moveTo>
                    <a:pt x="0" y="0"/>
                  </a:moveTo>
                  <a:lnTo>
                    <a:pt x="669601" y="0"/>
                  </a:lnTo>
                  <a:lnTo>
                    <a:pt x="669601" y="782288"/>
                  </a:lnTo>
                  <a:lnTo>
                    <a:pt x="0" y="782288"/>
                  </a:lnTo>
                  <a:close/>
                </a:path>
              </a:pathLst>
            </a:custGeom>
            <a:blipFill>
              <a:blip r:embed="rId5"/>
              <a:stretch>
                <a:fillRect t="-14116" b="-1411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71450" y="3957280"/>
            <a:ext cx="3154113" cy="3815120"/>
            <a:chOff x="0" y="0"/>
            <a:chExt cx="646749" cy="7822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6749" cy="782288"/>
            </a:xfrm>
            <a:custGeom>
              <a:avLst/>
              <a:gdLst/>
              <a:ahLst/>
              <a:cxnLst/>
              <a:rect l="l" t="t" r="r" b="b"/>
              <a:pathLst>
                <a:path w="646749" h="782288">
                  <a:moveTo>
                    <a:pt x="0" y="0"/>
                  </a:moveTo>
                  <a:lnTo>
                    <a:pt x="646749" y="0"/>
                  </a:lnTo>
                  <a:lnTo>
                    <a:pt x="646749" y="782288"/>
                  </a:lnTo>
                  <a:lnTo>
                    <a:pt x="0" y="782288"/>
                  </a:lnTo>
                  <a:close/>
                </a:path>
              </a:pathLst>
            </a:custGeom>
            <a:blipFill>
              <a:blip r:embed="rId6"/>
              <a:stretch>
                <a:fillRect t="-11928" b="-1192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655876" y="3957280"/>
            <a:ext cx="2638597" cy="3815120"/>
            <a:chOff x="0" y="0"/>
            <a:chExt cx="541043" cy="7822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1043" cy="782288"/>
            </a:xfrm>
            <a:custGeom>
              <a:avLst/>
              <a:gdLst/>
              <a:ahLst/>
              <a:cxnLst/>
              <a:rect l="l" t="t" r="r" b="b"/>
              <a:pathLst>
                <a:path w="541043" h="782288">
                  <a:moveTo>
                    <a:pt x="0" y="0"/>
                  </a:moveTo>
                  <a:lnTo>
                    <a:pt x="541043" y="0"/>
                  </a:lnTo>
                  <a:lnTo>
                    <a:pt x="541043" y="782288"/>
                  </a:lnTo>
                  <a:lnTo>
                    <a:pt x="0" y="782288"/>
                  </a:lnTo>
                  <a:close/>
                </a:path>
              </a:pathLst>
            </a:custGeom>
            <a:blipFill>
              <a:blip r:embed="rId7"/>
              <a:stretch>
                <a:fillRect t="-1806" b="-180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7237094" y="0"/>
            <a:ext cx="2653251" cy="3815120"/>
          </a:xfrm>
          <a:custGeom>
            <a:avLst/>
            <a:gdLst/>
            <a:ahLst/>
            <a:cxnLst/>
            <a:rect l="l" t="t" r="r" b="b"/>
            <a:pathLst>
              <a:path w="2653251" h="3815120">
                <a:moveTo>
                  <a:pt x="0" y="0"/>
                </a:moveTo>
                <a:lnTo>
                  <a:pt x="2653251" y="0"/>
                </a:lnTo>
                <a:lnTo>
                  <a:pt x="2653251" y="3815120"/>
                </a:lnTo>
                <a:lnTo>
                  <a:pt x="0" y="3815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094" b="-2094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5033962" y="2286654"/>
            <a:ext cx="0" cy="3761758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380782" y="2159801"/>
            <a:ext cx="3211678" cy="3995867"/>
          </a:xfrm>
          <a:custGeom>
            <a:avLst/>
            <a:gdLst/>
            <a:ahLst/>
            <a:cxnLst/>
            <a:rect l="l" t="t" r="r" b="b"/>
            <a:pathLst>
              <a:path w="3211678" h="3995867">
                <a:moveTo>
                  <a:pt x="0" y="0"/>
                </a:moveTo>
                <a:lnTo>
                  <a:pt x="3211678" y="0"/>
                </a:lnTo>
                <a:lnTo>
                  <a:pt x="3211678" y="3995867"/>
                </a:lnTo>
                <a:lnTo>
                  <a:pt x="0" y="3995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7240" y="1199290"/>
            <a:ext cx="8503920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КОЛЛАБОРАЦИИ GT DRESS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12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7240" y="2305704"/>
            <a:ext cx="2920008" cy="39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08"/>
              </a:lnSpc>
            </a:pPr>
            <a:r>
              <a:rPr lang="en-US" sz="1449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GT</a:t>
            </a:r>
            <a:r>
              <a:rPr lang="en-US" sz="1449" u="none" strike="noStrike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Dress × Катя Борисова</a:t>
            </a:r>
          </a:p>
          <a:p>
            <a:pPr marL="0" lvl="0" indent="0" algn="l">
              <a:lnSpc>
                <a:spcPts val="1608"/>
              </a:lnSpc>
            </a:pPr>
            <a:r>
              <a:rPr lang="en-US" sz="1449" u="none" strike="noStrike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(2025)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7240" y="2877688"/>
            <a:ext cx="4028574" cy="283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8"/>
              </a:lnSpc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В 2025 году GT Dress запустил </a:t>
            </a:r>
            <a:r>
              <a:rPr lang="en-US" sz="1263" b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масштабную коллаборацию с модельером и дизайнером Катей Борисовой </a:t>
            </a: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— участницей крупнейших модных событий страны.</a:t>
            </a:r>
          </a:p>
          <a:p>
            <a:pPr algn="just">
              <a:lnSpc>
                <a:spcPts val="1768"/>
              </a:lnSpc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Цель проекта: создать адаптивную одежду нового уровня — функциональную, инклюзивную и при этом подиумно красивую.</a:t>
            </a:r>
          </a:p>
          <a:p>
            <a:pPr algn="just">
              <a:lnSpc>
                <a:spcPts val="1768"/>
              </a:lnSpc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Эта коллекция представлена на </a:t>
            </a:r>
            <a:r>
              <a:rPr lang="en-US" sz="1263" b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Петербургском международном экономическом форуме в рамках конкурса «На Крыльях» и станет визитной карточкой Казани и Республики</a:t>
            </a: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Татарстан.</a:t>
            </a:r>
          </a:p>
          <a:p>
            <a:pPr marL="0" lvl="0" indent="0" algn="just">
              <a:lnSpc>
                <a:spcPts val="1768"/>
              </a:lnSpc>
              <a:spcBef>
                <a:spcPct val="0"/>
              </a:spcBef>
            </a:pPr>
            <a:endParaRPr lang="en-US" sz="1263">
              <a:solidFill>
                <a:srgbClr val="2B2A2A"/>
              </a:solidFill>
              <a:latin typeface="TT Fors"/>
              <a:ea typeface="TT Fors"/>
              <a:cs typeface="TT Fors"/>
              <a:sym typeface="TT For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10557" y="6797040"/>
            <a:ext cx="5446812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В каждом изделии - частичка моей души. Я реально курирую каждую вещь.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68682" y="4081276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60008" y="4081276"/>
            <a:ext cx="2269192" cy="3403788"/>
          </a:xfrm>
          <a:custGeom>
            <a:avLst/>
            <a:gdLst/>
            <a:ahLst/>
            <a:cxnLst/>
            <a:rect l="l" t="t" r="r" b="b"/>
            <a:pathLst>
              <a:path w="2269192" h="3403788">
                <a:moveTo>
                  <a:pt x="0" y="0"/>
                </a:moveTo>
                <a:lnTo>
                  <a:pt x="2269192" y="0"/>
                </a:lnTo>
                <a:lnTo>
                  <a:pt x="226919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37837" y="537303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07906" y="4081276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07906" y="537303"/>
            <a:ext cx="2232598" cy="3348897"/>
          </a:xfrm>
          <a:custGeom>
            <a:avLst/>
            <a:gdLst/>
            <a:ahLst/>
            <a:cxnLst/>
            <a:rect l="l" t="t" r="r" b="b"/>
            <a:pathLst>
              <a:path w="2232598" h="3348897">
                <a:moveTo>
                  <a:pt x="0" y="0"/>
                </a:moveTo>
                <a:lnTo>
                  <a:pt x="2232598" y="0"/>
                </a:lnTo>
                <a:lnTo>
                  <a:pt x="2232598" y="3348897"/>
                </a:lnTo>
                <a:lnTo>
                  <a:pt x="0" y="33488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77801" y="490315"/>
            <a:ext cx="2258655" cy="3387982"/>
          </a:xfrm>
          <a:custGeom>
            <a:avLst/>
            <a:gdLst/>
            <a:ahLst/>
            <a:cxnLst/>
            <a:rect l="l" t="t" r="r" b="b"/>
            <a:pathLst>
              <a:path w="2258655" h="3387982">
                <a:moveTo>
                  <a:pt x="0" y="0"/>
                </a:moveTo>
                <a:lnTo>
                  <a:pt x="2258655" y="0"/>
                </a:lnTo>
                <a:lnTo>
                  <a:pt x="2258655" y="3387982"/>
                </a:lnTo>
                <a:lnTo>
                  <a:pt x="0" y="338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1005" y="538728"/>
            <a:ext cx="2268242" cy="3402363"/>
          </a:xfrm>
          <a:custGeom>
            <a:avLst/>
            <a:gdLst/>
            <a:ahLst/>
            <a:cxnLst/>
            <a:rect l="l" t="t" r="r" b="b"/>
            <a:pathLst>
              <a:path w="2268242" h="3402363">
                <a:moveTo>
                  <a:pt x="0" y="0"/>
                </a:moveTo>
                <a:lnTo>
                  <a:pt x="2268242" y="0"/>
                </a:lnTo>
                <a:lnTo>
                  <a:pt x="2268242" y="3402363"/>
                </a:lnTo>
                <a:lnTo>
                  <a:pt x="0" y="34023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1005" y="4081276"/>
            <a:ext cx="2241042" cy="3361563"/>
          </a:xfrm>
          <a:custGeom>
            <a:avLst/>
            <a:gdLst/>
            <a:ahLst/>
            <a:cxnLst/>
            <a:rect l="l" t="t" r="r" b="b"/>
            <a:pathLst>
              <a:path w="2241042" h="3361563">
                <a:moveTo>
                  <a:pt x="0" y="0"/>
                </a:moveTo>
                <a:lnTo>
                  <a:pt x="2241042" y="0"/>
                </a:lnTo>
                <a:lnTo>
                  <a:pt x="2241042" y="3361563"/>
                </a:lnTo>
                <a:lnTo>
                  <a:pt x="0" y="3361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68682" y="4081276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60008" y="4081276"/>
            <a:ext cx="2269192" cy="3403788"/>
          </a:xfrm>
          <a:custGeom>
            <a:avLst/>
            <a:gdLst/>
            <a:ahLst/>
            <a:cxnLst/>
            <a:rect l="l" t="t" r="r" b="b"/>
            <a:pathLst>
              <a:path w="2269192" h="3403788">
                <a:moveTo>
                  <a:pt x="0" y="0"/>
                </a:moveTo>
                <a:lnTo>
                  <a:pt x="2269192" y="0"/>
                </a:lnTo>
                <a:lnTo>
                  <a:pt x="226919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37837" y="537303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07906" y="4081276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07906" y="537303"/>
            <a:ext cx="2232598" cy="3348897"/>
          </a:xfrm>
          <a:custGeom>
            <a:avLst/>
            <a:gdLst/>
            <a:ahLst/>
            <a:cxnLst/>
            <a:rect l="l" t="t" r="r" b="b"/>
            <a:pathLst>
              <a:path w="2232598" h="3348897">
                <a:moveTo>
                  <a:pt x="0" y="0"/>
                </a:moveTo>
                <a:lnTo>
                  <a:pt x="2232598" y="0"/>
                </a:lnTo>
                <a:lnTo>
                  <a:pt x="2232598" y="3348897"/>
                </a:lnTo>
                <a:lnTo>
                  <a:pt x="0" y="33488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77801" y="490315"/>
            <a:ext cx="2258655" cy="3387982"/>
          </a:xfrm>
          <a:custGeom>
            <a:avLst/>
            <a:gdLst/>
            <a:ahLst/>
            <a:cxnLst/>
            <a:rect l="l" t="t" r="r" b="b"/>
            <a:pathLst>
              <a:path w="2258655" h="3387982">
                <a:moveTo>
                  <a:pt x="0" y="0"/>
                </a:moveTo>
                <a:lnTo>
                  <a:pt x="2258655" y="0"/>
                </a:lnTo>
                <a:lnTo>
                  <a:pt x="2258655" y="3387982"/>
                </a:lnTo>
                <a:lnTo>
                  <a:pt x="0" y="338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1005" y="538728"/>
            <a:ext cx="2268242" cy="3402363"/>
          </a:xfrm>
          <a:custGeom>
            <a:avLst/>
            <a:gdLst/>
            <a:ahLst/>
            <a:cxnLst/>
            <a:rect l="l" t="t" r="r" b="b"/>
            <a:pathLst>
              <a:path w="2268242" h="3402363">
                <a:moveTo>
                  <a:pt x="0" y="0"/>
                </a:moveTo>
                <a:lnTo>
                  <a:pt x="2268242" y="0"/>
                </a:lnTo>
                <a:lnTo>
                  <a:pt x="2268242" y="3402363"/>
                </a:lnTo>
                <a:lnTo>
                  <a:pt x="0" y="34023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1005" y="4081276"/>
            <a:ext cx="2241042" cy="3361563"/>
          </a:xfrm>
          <a:custGeom>
            <a:avLst/>
            <a:gdLst/>
            <a:ahLst/>
            <a:cxnLst/>
            <a:rect l="l" t="t" r="r" b="b"/>
            <a:pathLst>
              <a:path w="2241042" h="3361563">
                <a:moveTo>
                  <a:pt x="0" y="0"/>
                </a:moveTo>
                <a:lnTo>
                  <a:pt x="2241042" y="0"/>
                </a:lnTo>
                <a:lnTo>
                  <a:pt x="2241042" y="3361563"/>
                </a:lnTo>
                <a:lnTo>
                  <a:pt x="0" y="3361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1005" y="537303"/>
            <a:ext cx="2241042" cy="3403788"/>
          </a:xfrm>
          <a:custGeom>
            <a:avLst/>
            <a:gdLst/>
            <a:ahLst/>
            <a:cxnLst/>
            <a:rect l="l" t="t" r="r" b="b"/>
            <a:pathLst>
              <a:path w="2241042" h="3403788">
                <a:moveTo>
                  <a:pt x="0" y="0"/>
                </a:moveTo>
                <a:lnTo>
                  <a:pt x="2241042" y="0"/>
                </a:lnTo>
                <a:lnTo>
                  <a:pt x="224104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3985" r="-6355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60008" y="538728"/>
            <a:ext cx="2245603" cy="3402363"/>
          </a:xfrm>
          <a:custGeom>
            <a:avLst/>
            <a:gdLst/>
            <a:ahLst/>
            <a:cxnLst/>
            <a:rect l="l" t="t" r="r" b="b"/>
            <a:pathLst>
              <a:path w="2245603" h="3402363">
                <a:moveTo>
                  <a:pt x="0" y="0"/>
                </a:moveTo>
                <a:lnTo>
                  <a:pt x="2245603" y="0"/>
                </a:lnTo>
                <a:lnTo>
                  <a:pt x="2245603" y="3402363"/>
                </a:lnTo>
                <a:lnTo>
                  <a:pt x="0" y="34023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429" t="-14422" r="-8353" b="-721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167536" y="490315"/>
            <a:ext cx="2268920" cy="3395885"/>
          </a:xfrm>
          <a:custGeom>
            <a:avLst/>
            <a:gdLst/>
            <a:ahLst/>
            <a:cxnLst/>
            <a:rect l="l" t="t" r="r" b="b"/>
            <a:pathLst>
              <a:path w="2268920" h="3395885">
                <a:moveTo>
                  <a:pt x="0" y="0"/>
                </a:moveTo>
                <a:lnTo>
                  <a:pt x="2268920" y="0"/>
                </a:lnTo>
                <a:lnTo>
                  <a:pt x="2268920" y="3395885"/>
                </a:lnTo>
                <a:lnTo>
                  <a:pt x="0" y="3395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6273" r="-84729" b="-2897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607906" y="537303"/>
            <a:ext cx="2232598" cy="3340994"/>
          </a:xfrm>
          <a:custGeom>
            <a:avLst/>
            <a:gdLst/>
            <a:ahLst/>
            <a:cxnLst/>
            <a:rect l="l" t="t" r="r" b="b"/>
            <a:pathLst>
              <a:path w="2232598" h="3340994">
                <a:moveTo>
                  <a:pt x="0" y="0"/>
                </a:moveTo>
                <a:lnTo>
                  <a:pt x="2232598" y="0"/>
                </a:lnTo>
                <a:lnTo>
                  <a:pt x="2232598" y="3340994"/>
                </a:lnTo>
                <a:lnTo>
                  <a:pt x="0" y="3340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0822" t="-1115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11005" y="4081276"/>
            <a:ext cx="2241042" cy="3361563"/>
          </a:xfrm>
          <a:custGeom>
            <a:avLst/>
            <a:gdLst/>
            <a:ahLst/>
            <a:cxnLst/>
            <a:rect l="l" t="t" r="r" b="b"/>
            <a:pathLst>
              <a:path w="2241042" h="3361563">
                <a:moveTo>
                  <a:pt x="0" y="0"/>
                </a:moveTo>
                <a:lnTo>
                  <a:pt x="2241042" y="0"/>
                </a:lnTo>
                <a:lnTo>
                  <a:pt x="2241042" y="3361563"/>
                </a:lnTo>
                <a:lnTo>
                  <a:pt x="0" y="33615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258" r="-1218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60008" y="4081276"/>
            <a:ext cx="2269192" cy="3403788"/>
          </a:xfrm>
          <a:custGeom>
            <a:avLst/>
            <a:gdLst/>
            <a:ahLst/>
            <a:cxnLst/>
            <a:rect l="l" t="t" r="r" b="b"/>
            <a:pathLst>
              <a:path w="2269192" h="3403788">
                <a:moveTo>
                  <a:pt x="0" y="0"/>
                </a:moveTo>
                <a:lnTo>
                  <a:pt x="2269192" y="0"/>
                </a:lnTo>
                <a:lnTo>
                  <a:pt x="226919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624" t="-343" b="-34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168682" y="4081276"/>
            <a:ext cx="4671822" cy="3403788"/>
          </a:xfrm>
          <a:custGeom>
            <a:avLst/>
            <a:gdLst/>
            <a:ahLst/>
            <a:cxnLst/>
            <a:rect l="l" t="t" r="r" b="b"/>
            <a:pathLst>
              <a:path w="4671822" h="3403788">
                <a:moveTo>
                  <a:pt x="0" y="0"/>
                </a:moveTo>
                <a:lnTo>
                  <a:pt x="4671822" y="0"/>
                </a:lnTo>
                <a:lnTo>
                  <a:pt x="467182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7341" t="-9135" r="-5705" b="-12529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80809" y="3477186"/>
            <a:ext cx="2032283" cy="1290339"/>
          </a:xfrm>
          <a:custGeom>
            <a:avLst/>
            <a:gdLst/>
            <a:ahLst/>
            <a:cxnLst/>
            <a:rect l="l" t="t" r="r" b="b"/>
            <a:pathLst>
              <a:path w="2032283" h="1290339">
                <a:moveTo>
                  <a:pt x="0" y="0"/>
                </a:moveTo>
                <a:lnTo>
                  <a:pt x="2032283" y="0"/>
                </a:lnTo>
                <a:lnTo>
                  <a:pt x="2032283" y="1290339"/>
                </a:lnTo>
                <a:lnTo>
                  <a:pt x="0" y="1290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7240" y="3384168"/>
            <a:ext cx="6238157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Что мы шьём: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Футболки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Майки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Толстовки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Худи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Жилеты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Спортивные костюмы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Униформу и форму (для школ, лагерей, НКО и др.)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Дополнительные опции: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Вышивка логотипов, надписей и элементов дизайна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Нанесение рисунков и принтов</a:t>
            </a:r>
          </a:p>
          <a:p>
            <a:pPr marL="259080" lvl="1" indent="-129540" algn="l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Аппликации, термонаклейки и индивидуальное брендирование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240" y="2547873"/>
            <a:ext cx="8251376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это не только адаптивная одежда. Мы также предлагаем широкий спектр пошивочных и производственных услуг, работая как на собственном, так и на доверительном (девальческом) сырье.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Мы можем реализовать ваш проект "под ключ" — от разработки модели до готового изделия с брендированием.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endParaRPr lang="en-US" sz="1200">
              <a:solidFill>
                <a:srgbClr val="000000"/>
              </a:solidFill>
              <a:latin typeface="TT Fors"/>
              <a:ea typeface="TT Fors"/>
              <a:cs typeface="TT Fors"/>
              <a:sym typeface="TT Fors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6301789" y="3371678"/>
            <a:ext cx="0" cy="254720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777240" y="1242741"/>
            <a:ext cx="8503920" cy="129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ДОПОЛНИТЕЛЬНЫЕ УСЛУГИ И ПРОИЗВОДСТВО ПОД ЗАКАЗ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58962" y="4851018"/>
            <a:ext cx="2522198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Мы открыты к сотрудничеству с компаниями, школами, фондами и частными клиентами. GT Dress — это надёжный производственный партнёр с социальной миссией.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14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49732" y="6721475"/>
            <a:ext cx="5306392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- всегда технологично, стильно и комфортно!.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655" y="-716197"/>
            <a:ext cx="3149972" cy="4485758"/>
          </a:xfrm>
          <a:custGeom>
            <a:avLst/>
            <a:gdLst/>
            <a:ahLst/>
            <a:cxnLst/>
            <a:rect l="l" t="t" r="r" b="b"/>
            <a:pathLst>
              <a:path w="3149972" h="4485758">
                <a:moveTo>
                  <a:pt x="0" y="0"/>
                </a:moveTo>
                <a:lnTo>
                  <a:pt x="3149972" y="0"/>
                </a:lnTo>
                <a:lnTo>
                  <a:pt x="3149972" y="4485757"/>
                </a:lnTo>
                <a:lnTo>
                  <a:pt x="0" y="4485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" b="-54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44626" y="-6122"/>
            <a:ext cx="3149972" cy="3775683"/>
          </a:xfrm>
          <a:custGeom>
            <a:avLst/>
            <a:gdLst/>
            <a:ahLst/>
            <a:cxnLst/>
            <a:rect l="l" t="t" r="r" b="b"/>
            <a:pathLst>
              <a:path w="3149972" h="3775683">
                <a:moveTo>
                  <a:pt x="0" y="0"/>
                </a:moveTo>
                <a:lnTo>
                  <a:pt x="3149972" y="0"/>
                </a:lnTo>
                <a:lnTo>
                  <a:pt x="3149972" y="3775682"/>
                </a:lnTo>
                <a:lnTo>
                  <a:pt x="0" y="3775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43" t="-7062" r="-7022" b="-3398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55752" y="0"/>
            <a:ext cx="3153919" cy="3775683"/>
          </a:xfrm>
          <a:custGeom>
            <a:avLst/>
            <a:gdLst/>
            <a:ahLst/>
            <a:cxnLst/>
            <a:rect l="l" t="t" r="r" b="b"/>
            <a:pathLst>
              <a:path w="3153919" h="3775683">
                <a:moveTo>
                  <a:pt x="0" y="0"/>
                </a:moveTo>
                <a:lnTo>
                  <a:pt x="3153919" y="0"/>
                </a:lnTo>
                <a:lnTo>
                  <a:pt x="3153919" y="3775683"/>
                </a:lnTo>
                <a:lnTo>
                  <a:pt x="0" y="3775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673" b="-126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655" y="4008559"/>
            <a:ext cx="3149972" cy="4724958"/>
          </a:xfrm>
          <a:custGeom>
            <a:avLst/>
            <a:gdLst/>
            <a:ahLst/>
            <a:cxnLst/>
            <a:rect l="l" t="t" r="r" b="b"/>
            <a:pathLst>
              <a:path w="3149972" h="4724958">
                <a:moveTo>
                  <a:pt x="0" y="0"/>
                </a:moveTo>
                <a:lnTo>
                  <a:pt x="3149972" y="0"/>
                </a:lnTo>
                <a:lnTo>
                  <a:pt x="3149972" y="4724958"/>
                </a:lnTo>
                <a:lnTo>
                  <a:pt x="0" y="4724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55752" y="4008761"/>
            <a:ext cx="3149838" cy="4724757"/>
          </a:xfrm>
          <a:custGeom>
            <a:avLst/>
            <a:gdLst/>
            <a:ahLst/>
            <a:cxnLst/>
            <a:rect l="l" t="t" r="r" b="b"/>
            <a:pathLst>
              <a:path w="3149838" h="4724757">
                <a:moveTo>
                  <a:pt x="0" y="0"/>
                </a:moveTo>
                <a:lnTo>
                  <a:pt x="3149838" y="0"/>
                </a:lnTo>
                <a:lnTo>
                  <a:pt x="3149838" y="4724756"/>
                </a:lnTo>
                <a:lnTo>
                  <a:pt x="0" y="4724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44626" y="4008761"/>
            <a:ext cx="3153919" cy="3874375"/>
          </a:xfrm>
          <a:custGeom>
            <a:avLst/>
            <a:gdLst/>
            <a:ahLst/>
            <a:cxnLst/>
            <a:rect l="l" t="t" r="r" b="b"/>
            <a:pathLst>
              <a:path w="3153919" h="3874375">
                <a:moveTo>
                  <a:pt x="0" y="0"/>
                </a:moveTo>
                <a:lnTo>
                  <a:pt x="3153920" y="0"/>
                </a:lnTo>
                <a:lnTo>
                  <a:pt x="3153920" y="3874375"/>
                </a:lnTo>
                <a:lnTo>
                  <a:pt x="0" y="3874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729" t="-17725" b="-16344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655" y="-361600"/>
            <a:ext cx="3149972" cy="4137282"/>
          </a:xfrm>
          <a:custGeom>
            <a:avLst/>
            <a:gdLst/>
            <a:ahLst/>
            <a:cxnLst/>
            <a:rect l="l" t="t" r="r" b="b"/>
            <a:pathLst>
              <a:path w="3149972" h="4137282">
                <a:moveTo>
                  <a:pt x="0" y="0"/>
                </a:moveTo>
                <a:lnTo>
                  <a:pt x="3149972" y="0"/>
                </a:lnTo>
                <a:lnTo>
                  <a:pt x="3149972" y="4137283"/>
                </a:lnTo>
                <a:lnTo>
                  <a:pt x="0" y="4137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42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5752" y="0"/>
            <a:ext cx="3149838" cy="3775683"/>
          </a:xfrm>
          <a:custGeom>
            <a:avLst/>
            <a:gdLst/>
            <a:ahLst/>
            <a:cxnLst/>
            <a:rect l="l" t="t" r="r" b="b"/>
            <a:pathLst>
              <a:path w="3149838" h="3775683">
                <a:moveTo>
                  <a:pt x="0" y="0"/>
                </a:moveTo>
                <a:lnTo>
                  <a:pt x="3149838" y="0"/>
                </a:lnTo>
                <a:lnTo>
                  <a:pt x="3149838" y="3775683"/>
                </a:lnTo>
                <a:lnTo>
                  <a:pt x="0" y="3775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876" r="-7050" b="-2216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21575" y="-361600"/>
            <a:ext cx="3200022" cy="4803035"/>
          </a:xfrm>
          <a:custGeom>
            <a:avLst/>
            <a:gdLst/>
            <a:ahLst/>
            <a:cxnLst/>
            <a:rect l="l" t="t" r="r" b="b"/>
            <a:pathLst>
              <a:path w="3200022" h="4803035">
                <a:moveTo>
                  <a:pt x="0" y="0"/>
                </a:moveTo>
                <a:lnTo>
                  <a:pt x="3200022" y="0"/>
                </a:lnTo>
                <a:lnTo>
                  <a:pt x="3200022" y="4803036"/>
                </a:lnTo>
                <a:lnTo>
                  <a:pt x="0" y="4803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378" y="4593642"/>
            <a:ext cx="3163219" cy="4324789"/>
          </a:xfrm>
          <a:custGeom>
            <a:avLst/>
            <a:gdLst/>
            <a:ahLst/>
            <a:cxnLst/>
            <a:rect l="l" t="t" r="r" b="b"/>
            <a:pathLst>
              <a:path w="3163219" h="4324789">
                <a:moveTo>
                  <a:pt x="0" y="0"/>
                </a:moveTo>
                <a:lnTo>
                  <a:pt x="3163219" y="0"/>
                </a:lnTo>
                <a:lnTo>
                  <a:pt x="3163219" y="4324789"/>
                </a:lnTo>
                <a:lnTo>
                  <a:pt x="0" y="4324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058" r="-116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55752" y="3886200"/>
            <a:ext cx="3149838" cy="3886200"/>
          </a:xfrm>
          <a:custGeom>
            <a:avLst/>
            <a:gdLst/>
            <a:ahLst/>
            <a:cxnLst/>
            <a:rect l="l" t="t" r="r" b="b"/>
            <a:pathLst>
              <a:path w="3149838" h="3886200">
                <a:moveTo>
                  <a:pt x="0" y="0"/>
                </a:moveTo>
                <a:lnTo>
                  <a:pt x="3149838" y="0"/>
                </a:lnTo>
                <a:lnTo>
                  <a:pt x="3149838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903" r="-1127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655" y="3886200"/>
            <a:ext cx="3130922" cy="4443816"/>
          </a:xfrm>
          <a:custGeom>
            <a:avLst/>
            <a:gdLst/>
            <a:ahLst/>
            <a:cxnLst/>
            <a:rect l="l" t="t" r="r" b="b"/>
            <a:pathLst>
              <a:path w="3130922" h="4443816">
                <a:moveTo>
                  <a:pt x="0" y="0"/>
                </a:moveTo>
                <a:lnTo>
                  <a:pt x="3130922" y="0"/>
                </a:lnTo>
                <a:lnTo>
                  <a:pt x="3130922" y="4443816"/>
                </a:lnTo>
                <a:lnTo>
                  <a:pt x="0" y="44438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749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655" y="0"/>
            <a:ext cx="3149972" cy="3775683"/>
          </a:xfrm>
          <a:custGeom>
            <a:avLst/>
            <a:gdLst/>
            <a:ahLst/>
            <a:cxnLst/>
            <a:rect l="l" t="t" r="r" b="b"/>
            <a:pathLst>
              <a:path w="3149972" h="3775683">
                <a:moveTo>
                  <a:pt x="0" y="0"/>
                </a:moveTo>
                <a:lnTo>
                  <a:pt x="3149972" y="0"/>
                </a:lnTo>
                <a:lnTo>
                  <a:pt x="3149972" y="3775683"/>
                </a:lnTo>
                <a:lnTo>
                  <a:pt x="0" y="3775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4" r="-7350" b="-2554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5752" y="-200600"/>
            <a:ext cx="2650855" cy="3976283"/>
          </a:xfrm>
          <a:custGeom>
            <a:avLst/>
            <a:gdLst/>
            <a:ahLst/>
            <a:cxnLst/>
            <a:rect l="l" t="t" r="r" b="b"/>
            <a:pathLst>
              <a:path w="2650855" h="3976283">
                <a:moveTo>
                  <a:pt x="0" y="0"/>
                </a:moveTo>
                <a:lnTo>
                  <a:pt x="2650855" y="0"/>
                </a:lnTo>
                <a:lnTo>
                  <a:pt x="2650855" y="3976283"/>
                </a:lnTo>
                <a:lnTo>
                  <a:pt x="0" y="3976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44732" y="0"/>
            <a:ext cx="3653814" cy="3775683"/>
          </a:xfrm>
          <a:custGeom>
            <a:avLst/>
            <a:gdLst/>
            <a:ahLst/>
            <a:cxnLst/>
            <a:rect l="l" t="t" r="r" b="b"/>
            <a:pathLst>
              <a:path w="3653814" h="3775683">
                <a:moveTo>
                  <a:pt x="0" y="0"/>
                </a:moveTo>
                <a:lnTo>
                  <a:pt x="3653814" y="0"/>
                </a:lnTo>
                <a:lnTo>
                  <a:pt x="3653814" y="3775683"/>
                </a:lnTo>
                <a:lnTo>
                  <a:pt x="0" y="3775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181" b="-61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99039" y="3886200"/>
            <a:ext cx="2589181" cy="4109006"/>
          </a:xfrm>
          <a:custGeom>
            <a:avLst/>
            <a:gdLst/>
            <a:ahLst/>
            <a:cxnLst/>
            <a:rect l="l" t="t" r="r" b="b"/>
            <a:pathLst>
              <a:path w="2589181" h="4109006">
                <a:moveTo>
                  <a:pt x="0" y="0"/>
                </a:moveTo>
                <a:lnTo>
                  <a:pt x="2589181" y="0"/>
                </a:lnTo>
                <a:lnTo>
                  <a:pt x="2589181" y="4109006"/>
                </a:lnTo>
                <a:lnTo>
                  <a:pt x="0" y="41090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66" r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655" y="3939083"/>
            <a:ext cx="3627357" cy="3833317"/>
          </a:xfrm>
          <a:custGeom>
            <a:avLst/>
            <a:gdLst/>
            <a:ahLst/>
            <a:cxnLst/>
            <a:rect l="l" t="t" r="r" b="b"/>
            <a:pathLst>
              <a:path w="3627357" h="3833317">
                <a:moveTo>
                  <a:pt x="0" y="0"/>
                </a:moveTo>
                <a:lnTo>
                  <a:pt x="3627357" y="0"/>
                </a:lnTo>
                <a:lnTo>
                  <a:pt x="3627357" y="3833317"/>
                </a:lnTo>
                <a:lnTo>
                  <a:pt x="0" y="3833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541" r="-4107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65066" y="3939083"/>
            <a:ext cx="3363919" cy="4554868"/>
          </a:xfrm>
          <a:custGeom>
            <a:avLst/>
            <a:gdLst/>
            <a:ahLst/>
            <a:cxnLst/>
            <a:rect l="l" t="t" r="r" b="b"/>
            <a:pathLst>
              <a:path w="3363919" h="4554868">
                <a:moveTo>
                  <a:pt x="0" y="0"/>
                </a:moveTo>
                <a:lnTo>
                  <a:pt x="3363919" y="0"/>
                </a:lnTo>
                <a:lnTo>
                  <a:pt x="3363919" y="4554868"/>
                </a:lnTo>
                <a:lnTo>
                  <a:pt x="0" y="45548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849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56531" y="3563551"/>
            <a:ext cx="3024629" cy="2015159"/>
          </a:xfrm>
          <a:custGeom>
            <a:avLst/>
            <a:gdLst/>
            <a:ahLst/>
            <a:cxnLst/>
            <a:rect l="l" t="t" r="r" b="b"/>
            <a:pathLst>
              <a:path w="3024629" h="2015159">
                <a:moveTo>
                  <a:pt x="0" y="0"/>
                </a:moveTo>
                <a:lnTo>
                  <a:pt x="3024629" y="0"/>
                </a:lnTo>
                <a:lnTo>
                  <a:pt x="3024629" y="2015160"/>
                </a:lnTo>
                <a:lnTo>
                  <a:pt x="0" y="2015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13263" y="1178875"/>
            <a:ext cx="1367897" cy="1290339"/>
          </a:xfrm>
          <a:custGeom>
            <a:avLst/>
            <a:gdLst/>
            <a:ahLst/>
            <a:cxnLst/>
            <a:rect l="l" t="t" r="r" b="b"/>
            <a:pathLst>
              <a:path w="1367897" h="1290339">
                <a:moveTo>
                  <a:pt x="0" y="0"/>
                </a:moveTo>
                <a:lnTo>
                  <a:pt x="1367897" y="0"/>
                </a:lnTo>
                <a:lnTo>
                  <a:pt x="1367897" y="1290338"/>
                </a:lnTo>
                <a:lnTo>
                  <a:pt x="0" y="129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342" r="-2622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7240" y="1274125"/>
            <a:ext cx="6092060" cy="129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ИСТОРИЯ СОЗДАНИЯ КОМПАНИИ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7240" y="2696706"/>
            <a:ext cx="5295579" cy="119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95"/>
              </a:lnSpc>
            </a:pPr>
            <a:r>
              <a:rPr lang="en-US" sz="1296" b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   1. Происхождение бренда:</a:t>
            </a:r>
          </a:p>
          <a:p>
            <a:pPr algn="just">
              <a:lnSpc>
                <a:spcPts val="1595"/>
              </a:lnSpc>
            </a:pPr>
            <a:r>
              <a:rPr lang="en-US" sz="1296" u="none" strike="noStrike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GT Dress — это не просто бизнес, а история, рожденная из личной потребности и безграничной любви. Бренд основала Далия Гайнанова — мама особенного ребёнка с тяжёлой формой ДЦП, которая стремилась улучшить качество жизни своего сына и других семей, столкнувшихся с похожими обстоятельствами.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23414" y="6721475"/>
            <a:ext cx="303311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удобно быть собой.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7240" y="3996690"/>
            <a:ext cx="5295579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  <a:spcBef>
                <a:spcPct val="0"/>
              </a:spcBef>
            </a:pPr>
            <a:r>
              <a:rPr lang="en-US" sz="1299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  2. Возможность:</a:t>
            </a:r>
          </a:p>
          <a:p>
            <a:pPr algn="just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Создать адаптивную одежду, которая сочетает удобство, эстетику и доступность для детей с ОВЗ.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240" y="4792345"/>
            <a:ext cx="5259638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 3. Начало: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Всё началось со слюнявчика — простого, но продуманного. Он стал первым шагом к созданию функциональной адаптивной одежды.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7240" y="5523865"/>
            <a:ext cx="5259638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  4. Развитие: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вырос в социальное предприятие, которое занимается не только одеждой, но и системной поддержкой семей с детьми с инвалидностью.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7240" y="3629754"/>
            <a:ext cx="6238157" cy="229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Как это работает: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endParaRPr lang="en-US" sz="1200">
              <a:solidFill>
                <a:srgbClr val="000000"/>
              </a:solidFill>
              <a:latin typeface="TT Fors"/>
              <a:ea typeface="TT Fors"/>
              <a:cs typeface="TT Fors"/>
              <a:sym typeface="TT Fors"/>
            </a:endParaRP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Одежда передаётся бесплатно через благотворительный фонды и напрямую родителям по заявкам.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Мы участвуем в социальных акциях, праздниках и форумах, где обеспечиваем участников нашей продукцией.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Поддерживаем инициативы благотворительных организаций и региональных НКО.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Каждое изделие — это не просто одежда, а забота, внимание и уважение к тем, кому особенно важно чувствовать себя достойно и удобно.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бренд, в котором одежда = забота.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7240" y="1213773"/>
            <a:ext cx="8503920" cy="129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БЛАГОТВОРИТЕЛЬНОСТЬ И СОЦИАЛЬНАЯ МИССИЯ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240" y="2518906"/>
            <a:ext cx="8251376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это не просто бренд адаптивной одежды. Это проект, в основе которого лежит глубокая социальная миссия: поддерживать семьи, воспитывающие детей с ОВЗ, и повышать качество их жизни.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Мы дарим адаптивную одежду нуждающимся семьям по всей России и странам СНГ. За годы работы было передано более 15 000 комплектов одежды детям и подросткам с инвалидностью.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18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0342" y="6721475"/>
            <a:ext cx="387771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Особенным быть легко. GT Dress рядом.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7240" y="2724162"/>
            <a:ext cx="6238157" cy="313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это не только бренд адаптивной одежды, но и часть большого социального проекта, созданного в тесном партнёрстве с АНО «Все для детей».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Некоммерческая организация АНО «Все для детей» — это ресурсный центр поддержки семей, воспитывающих детей с ограниченными возможностями здоровья. 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endParaRPr lang="en-US" sz="1200">
              <a:solidFill>
                <a:srgbClr val="000000"/>
              </a:solidFill>
              <a:latin typeface="TT Fors"/>
              <a:ea typeface="TT Fors"/>
              <a:cs typeface="TT Fors"/>
              <a:sym typeface="TT Fors"/>
            </a:endParaRP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Совместно мы реализуем программы, направленные на: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endParaRPr lang="en-US" sz="1200">
              <a:solidFill>
                <a:srgbClr val="000000"/>
              </a:solidFill>
              <a:latin typeface="TT Fors"/>
              <a:ea typeface="TT Fors"/>
              <a:cs typeface="TT Fors"/>
              <a:sym typeface="TT Fors"/>
            </a:endParaRP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Безвозмездное дарение адаптивной одежды нуждающимся семьям по всей России и СНГ;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Психологическую и образовательную поддержку родителей через клуб «Я Есть Счастье»;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Проведение творческих мастер-классов и благотворительных акций;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Развитие инклюзивной среды и повышение качества жизни детей с ОВЗ.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endParaRPr lang="en-US" sz="1200">
              <a:solidFill>
                <a:srgbClr val="000000"/>
              </a:solidFill>
              <a:latin typeface="TT Fors"/>
              <a:ea typeface="TT Fors"/>
              <a:cs typeface="TT Fors"/>
              <a:sym typeface="TT Fors"/>
            </a:endParaRPr>
          </a:p>
          <a:p>
            <a:pPr algn="just">
              <a:lnSpc>
                <a:spcPts val="1679"/>
              </a:lnSpc>
              <a:spcBef>
                <a:spcPct val="0"/>
              </a:spcBef>
            </a:pPr>
            <a:endParaRPr lang="en-US" sz="1200">
              <a:solidFill>
                <a:srgbClr val="000000"/>
              </a:solidFill>
              <a:latin typeface="TT Fors"/>
              <a:ea typeface="TT Fors"/>
              <a:cs typeface="TT Fors"/>
              <a:sym typeface="TT For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739043" y="2674800"/>
            <a:ext cx="1404822" cy="1404822"/>
          </a:xfrm>
          <a:custGeom>
            <a:avLst/>
            <a:gdLst/>
            <a:ahLst/>
            <a:cxnLst/>
            <a:rect l="l" t="t" r="r" b="b"/>
            <a:pathLst>
              <a:path w="1404822" h="1404822">
                <a:moveTo>
                  <a:pt x="0" y="0"/>
                </a:moveTo>
                <a:lnTo>
                  <a:pt x="1404821" y="0"/>
                </a:lnTo>
                <a:lnTo>
                  <a:pt x="1404821" y="1404822"/>
                </a:lnTo>
                <a:lnTo>
                  <a:pt x="0" y="1404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7240" y="1213773"/>
            <a:ext cx="8503920" cy="129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ПАРТНЁРСТВО GT DRESS И АНО «ВСЕ ДЛЯ ДЕТЕЙ»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8356" y="6721475"/>
            <a:ext cx="8355509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Мы создаём не просто одежду — мы создаём поддержку, сообщество и возможности.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7322757" y="2505337"/>
            <a:ext cx="0" cy="335064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7630117" y="4230035"/>
            <a:ext cx="1622672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и АНО «Все для детей» объединяет одна миссия — сделать жизнь таких семей легче, ярче и достойнее.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5142" y="188604"/>
            <a:ext cx="9328116" cy="7395192"/>
            <a:chOff x="0" y="0"/>
            <a:chExt cx="12437487" cy="986025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1196" t="13171" r="4231" b="35580"/>
            <a:stretch>
              <a:fillRect/>
            </a:stretch>
          </p:blipFill>
          <p:spPr>
            <a:xfrm>
              <a:off x="0" y="0"/>
              <a:ext cx="6150195" cy="486158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2999" r="31216" b="5391"/>
            <a:stretch>
              <a:fillRect/>
            </a:stretch>
          </p:blipFill>
          <p:spPr>
            <a:xfrm>
              <a:off x="6287292" y="0"/>
              <a:ext cx="6150195" cy="486158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9716" r="18712" b="17105"/>
            <a:stretch>
              <a:fillRect/>
            </a:stretch>
          </p:blipFill>
          <p:spPr>
            <a:xfrm>
              <a:off x="0" y="4998676"/>
              <a:ext cx="6150195" cy="486158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3350" r="3350"/>
            <a:stretch>
              <a:fillRect/>
            </a:stretch>
          </p:blipFill>
          <p:spPr>
            <a:xfrm>
              <a:off x="6287292" y="4998676"/>
              <a:ext cx="6150195" cy="48615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5142" y="188604"/>
            <a:ext cx="9328116" cy="7395192"/>
            <a:chOff x="0" y="0"/>
            <a:chExt cx="12437487" cy="986025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8022" r="8022"/>
            <a:stretch>
              <a:fillRect/>
            </a:stretch>
          </p:blipFill>
          <p:spPr>
            <a:xfrm>
              <a:off x="0" y="0"/>
              <a:ext cx="6150195" cy="486158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851" t="21454" r="1851" b="21454"/>
            <a:stretch>
              <a:fillRect/>
            </a:stretch>
          </p:blipFill>
          <p:spPr>
            <a:xfrm>
              <a:off x="6287292" y="0"/>
              <a:ext cx="6150195" cy="486158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7857" r="7857"/>
            <a:stretch>
              <a:fillRect/>
            </a:stretch>
          </p:blipFill>
          <p:spPr>
            <a:xfrm>
              <a:off x="0" y="4998676"/>
              <a:ext cx="6150195" cy="486158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6807" t="24967" r="2929" b="21519"/>
            <a:stretch>
              <a:fillRect/>
            </a:stretch>
          </p:blipFill>
          <p:spPr>
            <a:xfrm>
              <a:off x="6287292" y="4998676"/>
              <a:ext cx="6150195" cy="48615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7240" y="1213773"/>
            <a:ext cx="8503920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ХОТИТЕ НАС ПОДДЕРЖАТЬ?</a:t>
            </a:r>
          </a:p>
        </p:txBody>
      </p:sp>
      <p:sp>
        <p:nvSpPr>
          <p:cNvPr id="4" name="AutoShape 4"/>
          <p:cNvSpPr/>
          <p:nvPr/>
        </p:nvSpPr>
        <p:spPr>
          <a:xfrm flipH="1" flipV="1">
            <a:off x="8273524" y="1881926"/>
            <a:ext cx="0" cy="438054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4801742" y="2976293"/>
            <a:ext cx="2304602" cy="2304602"/>
          </a:xfrm>
          <a:custGeom>
            <a:avLst/>
            <a:gdLst/>
            <a:ahLst/>
            <a:cxnLst/>
            <a:rect l="l" t="t" r="r" b="b"/>
            <a:pathLst>
              <a:path w="2304602" h="2304602">
                <a:moveTo>
                  <a:pt x="0" y="0"/>
                </a:moveTo>
                <a:lnTo>
                  <a:pt x="2304602" y="0"/>
                </a:lnTo>
                <a:lnTo>
                  <a:pt x="2304602" y="2304601"/>
                </a:lnTo>
                <a:lnTo>
                  <a:pt x="0" y="2304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7240" y="2834640"/>
            <a:ext cx="3891815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АНО «Все для детей»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ИНН:</a:t>
            </a: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1656110520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КПП:</a:t>
            </a: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166001001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ОГРН:</a:t>
            </a: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1191690090437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Р/с: </a:t>
            </a: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40703810429070000113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Банк:</a:t>
            </a: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“Нижнегородский” АО “Альфа-Банк”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К/с:</a:t>
            </a: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30101810200000000824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БИК:</a:t>
            </a: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042202824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Назначение платежа: </a:t>
            </a: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Благотворительное пожертвование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22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7240" y="5016606"/>
            <a:ext cx="2226618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Сайт: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https://всёдлядетей.рф/</a:t>
            </a: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 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VK: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https://vk.com/nkovsedlyadetei 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Telegram: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https://t.me/anovsedlyadetei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1742" y="5500754"/>
            <a:ext cx="2405788" cy="16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СКАНИРУЙ QR CODE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240" y="1962772"/>
            <a:ext cx="6669240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Если вы разделяете наши ценности и хотите внести вклад в развитие инклюзии, поддержать мам и детей с особенностями здоровья — вы можете сделать благотворительный перевод по реквизитам: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02928" y="3034227"/>
            <a:ext cx="2304602" cy="2304602"/>
          </a:xfrm>
          <a:custGeom>
            <a:avLst/>
            <a:gdLst/>
            <a:ahLst/>
            <a:cxnLst/>
            <a:rect l="l" t="t" r="r" b="b"/>
            <a:pathLst>
              <a:path w="2304602" h="2304602">
                <a:moveTo>
                  <a:pt x="0" y="0"/>
                </a:moveTo>
                <a:lnTo>
                  <a:pt x="2304602" y="0"/>
                </a:lnTo>
                <a:lnTo>
                  <a:pt x="2304602" y="2304602"/>
                </a:lnTo>
                <a:lnTo>
                  <a:pt x="0" y="2304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7240" y="1213773"/>
            <a:ext cx="8503920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КОНТАКТЫ GT DRESS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240" y="1949778"/>
            <a:ext cx="8251376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Адрес: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г. Казань, Сибирский тракт, 28 (вход со стороны «Добрая Казань»)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Телефон отдела продаж: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+7 (919) 690-00-50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Телефон по вопросам сотрудничества: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+7 (917) 854-48-18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Email: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gtdress1@gmail.com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Время работы: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Пн–Пт с 09:00 до 17:00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23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7240" y="5016606"/>
            <a:ext cx="1737359" cy="129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 dirty="0" err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Сайт</a:t>
            </a:r>
            <a:r>
              <a:rPr lang="en-US" sz="1200" b="1" dirty="0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gtdress.ru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VK: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vk.com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/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gtdress</a:t>
            </a:r>
            <a:endParaRPr lang="en-US" sz="1200" dirty="0">
              <a:solidFill>
                <a:srgbClr val="000000"/>
              </a:solidFill>
              <a:latin typeface="TT Fors"/>
              <a:ea typeface="TT Fors"/>
              <a:cs typeface="TT Fors"/>
              <a:sym typeface="TT Fors"/>
            </a:endParaRP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Telegram: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t.me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/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gtdress</a:t>
            </a:r>
            <a:endParaRPr lang="en-US" sz="1200" dirty="0">
              <a:solidFill>
                <a:srgbClr val="000000"/>
              </a:solidFill>
              <a:latin typeface="TT Fors"/>
              <a:ea typeface="TT Fors"/>
              <a:cs typeface="TT Fors"/>
              <a:sym typeface="TT For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7240" y="4281778"/>
            <a:ext cx="8503920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МЫ В СЕТИ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1742" y="5500754"/>
            <a:ext cx="2405788" cy="3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СКАНИРУЙ QR CODE И ПОПАДАЙ НА НАШ САЙТ</a:t>
            </a:r>
          </a:p>
        </p:txBody>
      </p:sp>
      <p:sp>
        <p:nvSpPr>
          <p:cNvPr id="10" name="AutoShape 10"/>
          <p:cNvSpPr/>
          <p:nvPr/>
        </p:nvSpPr>
        <p:spPr>
          <a:xfrm flipH="1" flipV="1">
            <a:off x="8273524" y="1881926"/>
            <a:ext cx="0" cy="438054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50416" y="2727015"/>
            <a:ext cx="6124127" cy="639788"/>
            <a:chOff x="0" y="0"/>
            <a:chExt cx="2048790" cy="223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8790" cy="223020"/>
            </a:xfrm>
            <a:custGeom>
              <a:avLst/>
              <a:gdLst/>
              <a:ahLst/>
              <a:cxnLst/>
              <a:rect l="l" t="t" r="r" b="b"/>
              <a:pathLst>
                <a:path w="2048790" h="223020">
                  <a:moveTo>
                    <a:pt x="1845590" y="0"/>
                  </a:moveTo>
                  <a:cubicBezTo>
                    <a:pt x="1957815" y="0"/>
                    <a:pt x="2048790" y="49925"/>
                    <a:pt x="2048790" y="111510"/>
                  </a:cubicBezTo>
                  <a:cubicBezTo>
                    <a:pt x="2048790" y="173095"/>
                    <a:pt x="1957815" y="223020"/>
                    <a:pt x="1845590" y="223020"/>
                  </a:cubicBezTo>
                  <a:lnTo>
                    <a:pt x="203200" y="223020"/>
                  </a:lnTo>
                  <a:cubicBezTo>
                    <a:pt x="90976" y="223020"/>
                    <a:pt x="0" y="173095"/>
                    <a:pt x="0" y="111510"/>
                  </a:cubicBezTo>
                  <a:cubicBezTo>
                    <a:pt x="0" y="499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222A">
                <a:alpha val="2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048790" cy="242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0118" y="3413253"/>
            <a:ext cx="6330191" cy="639788"/>
            <a:chOff x="0" y="0"/>
            <a:chExt cx="2206603" cy="223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6603" cy="223020"/>
            </a:xfrm>
            <a:custGeom>
              <a:avLst/>
              <a:gdLst/>
              <a:ahLst/>
              <a:cxnLst/>
              <a:rect l="l" t="t" r="r" b="b"/>
              <a:pathLst>
                <a:path w="2206603" h="223020">
                  <a:moveTo>
                    <a:pt x="2003403" y="0"/>
                  </a:moveTo>
                  <a:cubicBezTo>
                    <a:pt x="2115627" y="0"/>
                    <a:pt x="2206603" y="49925"/>
                    <a:pt x="2206603" y="111510"/>
                  </a:cubicBezTo>
                  <a:cubicBezTo>
                    <a:pt x="2206603" y="173095"/>
                    <a:pt x="2115627" y="223020"/>
                    <a:pt x="2003403" y="223020"/>
                  </a:cubicBezTo>
                  <a:lnTo>
                    <a:pt x="203200" y="223020"/>
                  </a:lnTo>
                  <a:cubicBezTo>
                    <a:pt x="90976" y="223020"/>
                    <a:pt x="0" y="173095"/>
                    <a:pt x="0" y="111510"/>
                  </a:cubicBezTo>
                  <a:cubicBezTo>
                    <a:pt x="0" y="499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222A">
                <a:alpha val="2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206603" cy="242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671898" y="4099491"/>
            <a:ext cx="6330191" cy="560487"/>
            <a:chOff x="0" y="0"/>
            <a:chExt cx="2206603" cy="1953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603" cy="195377"/>
            </a:xfrm>
            <a:custGeom>
              <a:avLst/>
              <a:gdLst/>
              <a:ahLst/>
              <a:cxnLst/>
              <a:rect l="l" t="t" r="r" b="b"/>
              <a:pathLst>
                <a:path w="2206603" h="195377">
                  <a:moveTo>
                    <a:pt x="2003403" y="0"/>
                  </a:moveTo>
                  <a:cubicBezTo>
                    <a:pt x="2115627" y="0"/>
                    <a:pt x="2206603" y="43737"/>
                    <a:pt x="2206603" y="97688"/>
                  </a:cubicBezTo>
                  <a:cubicBezTo>
                    <a:pt x="2206603" y="151640"/>
                    <a:pt x="2115627" y="195377"/>
                    <a:pt x="2003403" y="195377"/>
                  </a:cubicBezTo>
                  <a:lnTo>
                    <a:pt x="203200" y="195377"/>
                  </a:lnTo>
                  <a:cubicBezTo>
                    <a:pt x="90976" y="195377"/>
                    <a:pt x="0" y="151640"/>
                    <a:pt x="0" y="97688"/>
                  </a:cubicBezTo>
                  <a:cubicBezTo>
                    <a:pt x="0" y="437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222A">
                <a:alpha val="2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206603" cy="214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77240" y="2866906"/>
            <a:ext cx="4899056" cy="17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Мама особенного ребёнка, которая превратила личную историю в мощный социальный проект.</a:t>
            </a:r>
          </a:p>
          <a:p>
            <a:pPr algn="l">
              <a:lnSpc>
                <a:spcPts val="1768"/>
              </a:lnSpc>
            </a:pPr>
            <a:endParaRPr lang="en-US" sz="1263">
              <a:solidFill>
                <a:srgbClr val="2B2A2A"/>
              </a:solidFill>
              <a:latin typeface="TT Fors"/>
              <a:ea typeface="TT Fors"/>
              <a:cs typeface="TT Fors"/>
              <a:sym typeface="TT Fors"/>
            </a:endParaRPr>
          </a:p>
          <a:p>
            <a:pPr algn="l">
              <a:lnSpc>
                <a:spcPts val="1768"/>
              </a:lnSpc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Именно с первой партии отшитых слюнявчиков для сына с тяжёлой формой ДЦП начался путь GT Dress. </a:t>
            </a:r>
          </a:p>
          <a:p>
            <a:pPr algn="l">
              <a:lnSpc>
                <a:spcPts val="1768"/>
              </a:lnSpc>
            </a:pPr>
            <a:endParaRPr lang="en-US" sz="1263">
              <a:solidFill>
                <a:srgbClr val="2B2A2A"/>
              </a:solidFill>
              <a:latin typeface="TT Fors"/>
              <a:ea typeface="TT Fors"/>
              <a:cs typeface="TT Fors"/>
              <a:sym typeface="TT Fors"/>
            </a:endParaRPr>
          </a:p>
          <a:p>
            <a:pPr marL="0" lvl="0" indent="0" algn="l">
              <a:lnSpc>
                <a:spcPts val="1768"/>
              </a:lnSpc>
              <a:spcBef>
                <a:spcPct val="0"/>
              </a:spcBef>
            </a:pPr>
            <a:r>
              <a:rPr lang="en-US" sz="1263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Далия не только создала бренд адаптивной одежды, но и основала клуб поддержки мам «Я Есть Счастье». </a:t>
            </a:r>
          </a:p>
        </p:txBody>
      </p:sp>
      <p:sp>
        <p:nvSpPr>
          <p:cNvPr id="13" name="Freeform 13"/>
          <p:cNvSpPr/>
          <p:nvPr/>
        </p:nvSpPr>
        <p:spPr>
          <a:xfrm>
            <a:off x="3530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530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30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530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30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530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530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530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530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30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530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30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530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530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530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530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530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530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530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530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530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3530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9495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9495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49495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49495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9495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49495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49495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49495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49495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9495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49495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49495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49495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49495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49495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49495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49495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49495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49495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49495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49495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49495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95460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95460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95460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95460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95460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95460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95460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95460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95460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95460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95460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95460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460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95460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95460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95460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95460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95460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>
            <a:off x="95460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95460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95460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>
            <a:off x="95460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>
            <a:off x="141424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141424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141424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141424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141424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141424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141424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6" name="Freeform 86"/>
          <p:cNvSpPr/>
          <p:nvPr/>
        </p:nvSpPr>
        <p:spPr>
          <a:xfrm>
            <a:off x="141424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>
            <a:off x="141424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>
            <a:off x="141424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141424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141424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141424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2" name="Freeform 92"/>
          <p:cNvSpPr/>
          <p:nvPr/>
        </p:nvSpPr>
        <p:spPr>
          <a:xfrm>
            <a:off x="141424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3" name="Freeform 93"/>
          <p:cNvSpPr/>
          <p:nvPr/>
        </p:nvSpPr>
        <p:spPr>
          <a:xfrm>
            <a:off x="141424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4" name="Freeform 94"/>
          <p:cNvSpPr/>
          <p:nvPr/>
        </p:nvSpPr>
        <p:spPr>
          <a:xfrm>
            <a:off x="141424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5" name="Freeform 95"/>
          <p:cNvSpPr/>
          <p:nvPr/>
        </p:nvSpPr>
        <p:spPr>
          <a:xfrm>
            <a:off x="141424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6" name="Freeform 96"/>
          <p:cNvSpPr/>
          <p:nvPr/>
        </p:nvSpPr>
        <p:spPr>
          <a:xfrm>
            <a:off x="141424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>
            <a:off x="141424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8" name="Freeform 98"/>
          <p:cNvSpPr/>
          <p:nvPr/>
        </p:nvSpPr>
        <p:spPr>
          <a:xfrm>
            <a:off x="141424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141424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0" name="Freeform 100"/>
          <p:cNvSpPr/>
          <p:nvPr/>
        </p:nvSpPr>
        <p:spPr>
          <a:xfrm>
            <a:off x="141424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1" name="Freeform 101"/>
          <p:cNvSpPr/>
          <p:nvPr/>
        </p:nvSpPr>
        <p:spPr>
          <a:xfrm>
            <a:off x="187389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2" name="Freeform 102"/>
          <p:cNvSpPr/>
          <p:nvPr/>
        </p:nvSpPr>
        <p:spPr>
          <a:xfrm>
            <a:off x="187389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3" name="Freeform 103"/>
          <p:cNvSpPr/>
          <p:nvPr/>
        </p:nvSpPr>
        <p:spPr>
          <a:xfrm>
            <a:off x="187389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4" name="Freeform 104"/>
          <p:cNvSpPr/>
          <p:nvPr/>
        </p:nvSpPr>
        <p:spPr>
          <a:xfrm>
            <a:off x="187389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5" name="Freeform 105"/>
          <p:cNvSpPr/>
          <p:nvPr/>
        </p:nvSpPr>
        <p:spPr>
          <a:xfrm>
            <a:off x="187389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6" name="Freeform 106"/>
          <p:cNvSpPr/>
          <p:nvPr/>
        </p:nvSpPr>
        <p:spPr>
          <a:xfrm>
            <a:off x="187389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7" name="Freeform 107"/>
          <p:cNvSpPr/>
          <p:nvPr/>
        </p:nvSpPr>
        <p:spPr>
          <a:xfrm>
            <a:off x="187389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8" name="Freeform 108"/>
          <p:cNvSpPr/>
          <p:nvPr/>
        </p:nvSpPr>
        <p:spPr>
          <a:xfrm>
            <a:off x="187389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9" name="Freeform 109"/>
          <p:cNvSpPr/>
          <p:nvPr/>
        </p:nvSpPr>
        <p:spPr>
          <a:xfrm>
            <a:off x="187389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0" name="Freeform 110"/>
          <p:cNvSpPr/>
          <p:nvPr/>
        </p:nvSpPr>
        <p:spPr>
          <a:xfrm>
            <a:off x="187389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1" name="Freeform 111"/>
          <p:cNvSpPr/>
          <p:nvPr/>
        </p:nvSpPr>
        <p:spPr>
          <a:xfrm>
            <a:off x="187389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2" name="Freeform 112"/>
          <p:cNvSpPr/>
          <p:nvPr/>
        </p:nvSpPr>
        <p:spPr>
          <a:xfrm>
            <a:off x="187389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3" name="Freeform 113"/>
          <p:cNvSpPr/>
          <p:nvPr/>
        </p:nvSpPr>
        <p:spPr>
          <a:xfrm>
            <a:off x="187389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4" name="Freeform 114"/>
          <p:cNvSpPr/>
          <p:nvPr/>
        </p:nvSpPr>
        <p:spPr>
          <a:xfrm>
            <a:off x="187389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5" name="Freeform 115"/>
          <p:cNvSpPr/>
          <p:nvPr/>
        </p:nvSpPr>
        <p:spPr>
          <a:xfrm>
            <a:off x="187389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6" name="Freeform 116"/>
          <p:cNvSpPr/>
          <p:nvPr/>
        </p:nvSpPr>
        <p:spPr>
          <a:xfrm>
            <a:off x="187389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7" name="Freeform 117"/>
          <p:cNvSpPr/>
          <p:nvPr/>
        </p:nvSpPr>
        <p:spPr>
          <a:xfrm>
            <a:off x="187389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8" name="Freeform 118"/>
          <p:cNvSpPr/>
          <p:nvPr/>
        </p:nvSpPr>
        <p:spPr>
          <a:xfrm>
            <a:off x="187389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9" name="Freeform 119"/>
          <p:cNvSpPr/>
          <p:nvPr/>
        </p:nvSpPr>
        <p:spPr>
          <a:xfrm>
            <a:off x="187389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0" name="Freeform 120"/>
          <p:cNvSpPr/>
          <p:nvPr/>
        </p:nvSpPr>
        <p:spPr>
          <a:xfrm>
            <a:off x="187389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1" name="Freeform 121"/>
          <p:cNvSpPr/>
          <p:nvPr/>
        </p:nvSpPr>
        <p:spPr>
          <a:xfrm>
            <a:off x="187389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2" name="Freeform 122"/>
          <p:cNvSpPr/>
          <p:nvPr/>
        </p:nvSpPr>
        <p:spPr>
          <a:xfrm>
            <a:off x="187389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3" name="Freeform 123"/>
          <p:cNvSpPr/>
          <p:nvPr/>
        </p:nvSpPr>
        <p:spPr>
          <a:xfrm>
            <a:off x="233354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4" name="Freeform 124"/>
          <p:cNvSpPr/>
          <p:nvPr/>
        </p:nvSpPr>
        <p:spPr>
          <a:xfrm>
            <a:off x="233354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5" name="Freeform 125"/>
          <p:cNvSpPr/>
          <p:nvPr/>
        </p:nvSpPr>
        <p:spPr>
          <a:xfrm>
            <a:off x="233354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6" name="Freeform 126"/>
          <p:cNvSpPr/>
          <p:nvPr/>
        </p:nvSpPr>
        <p:spPr>
          <a:xfrm>
            <a:off x="233354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7" name="Freeform 127"/>
          <p:cNvSpPr/>
          <p:nvPr/>
        </p:nvSpPr>
        <p:spPr>
          <a:xfrm>
            <a:off x="233354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8" name="Freeform 128"/>
          <p:cNvSpPr/>
          <p:nvPr/>
        </p:nvSpPr>
        <p:spPr>
          <a:xfrm>
            <a:off x="233354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9" name="Freeform 129"/>
          <p:cNvSpPr/>
          <p:nvPr/>
        </p:nvSpPr>
        <p:spPr>
          <a:xfrm>
            <a:off x="233354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0" name="Freeform 130"/>
          <p:cNvSpPr/>
          <p:nvPr/>
        </p:nvSpPr>
        <p:spPr>
          <a:xfrm>
            <a:off x="233354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1" name="Freeform 131"/>
          <p:cNvSpPr/>
          <p:nvPr/>
        </p:nvSpPr>
        <p:spPr>
          <a:xfrm>
            <a:off x="233354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2" name="Freeform 132"/>
          <p:cNvSpPr/>
          <p:nvPr/>
        </p:nvSpPr>
        <p:spPr>
          <a:xfrm>
            <a:off x="233354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3" name="Freeform 133"/>
          <p:cNvSpPr/>
          <p:nvPr/>
        </p:nvSpPr>
        <p:spPr>
          <a:xfrm>
            <a:off x="2333541" y="3594124"/>
            <a:ext cx="564574" cy="362493"/>
          </a:xfrm>
          <a:custGeom>
            <a:avLst/>
            <a:gdLst/>
            <a:ahLst/>
            <a:cxnLst/>
            <a:rect l="l" t="t" r="r" b="b"/>
            <a:pathLst>
              <a:path w="564574" h="362493">
                <a:moveTo>
                  <a:pt x="0" y="0"/>
                </a:moveTo>
                <a:lnTo>
                  <a:pt x="564575" y="0"/>
                </a:lnTo>
                <a:lnTo>
                  <a:pt x="564575" y="362492"/>
                </a:lnTo>
                <a:lnTo>
                  <a:pt x="0" y="362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 l="-72011" r="-72011" b="-141308"/>
            </a:stretch>
          </a:blipFill>
        </p:spPr>
      </p:sp>
      <p:sp>
        <p:nvSpPr>
          <p:cNvPr id="134" name="Freeform 134"/>
          <p:cNvSpPr/>
          <p:nvPr/>
        </p:nvSpPr>
        <p:spPr>
          <a:xfrm>
            <a:off x="233354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5" name="Freeform 135"/>
          <p:cNvSpPr/>
          <p:nvPr/>
        </p:nvSpPr>
        <p:spPr>
          <a:xfrm>
            <a:off x="233354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6" name="Freeform 136"/>
          <p:cNvSpPr/>
          <p:nvPr/>
        </p:nvSpPr>
        <p:spPr>
          <a:xfrm>
            <a:off x="233354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7" name="Freeform 137"/>
          <p:cNvSpPr/>
          <p:nvPr/>
        </p:nvSpPr>
        <p:spPr>
          <a:xfrm>
            <a:off x="233354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8" name="Freeform 138"/>
          <p:cNvSpPr/>
          <p:nvPr/>
        </p:nvSpPr>
        <p:spPr>
          <a:xfrm>
            <a:off x="233354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9" name="Freeform 139"/>
          <p:cNvSpPr/>
          <p:nvPr/>
        </p:nvSpPr>
        <p:spPr>
          <a:xfrm>
            <a:off x="233354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0" name="Freeform 140"/>
          <p:cNvSpPr/>
          <p:nvPr/>
        </p:nvSpPr>
        <p:spPr>
          <a:xfrm>
            <a:off x="233354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1" name="Freeform 141"/>
          <p:cNvSpPr/>
          <p:nvPr/>
        </p:nvSpPr>
        <p:spPr>
          <a:xfrm>
            <a:off x="233354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2" name="Freeform 142"/>
          <p:cNvSpPr/>
          <p:nvPr/>
        </p:nvSpPr>
        <p:spPr>
          <a:xfrm>
            <a:off x="233354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3" name="Freeform 143"/>
          <p:cNvSpPr/>
          <p:nvPr/>
        </p:nvSpPr>
        <p:spPr>
          <a:xfrm>
            <a:off x="233354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4" name="Freeform 144"/>
          <p:cNvSpPr/>
          <p:nvPr/>
        </p:nvSpPr>
        <p:spPr>
          <a:xfrm>
            <a:off x="233354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5" name="Freeform 145"/>
          <p:cNvSpPr/>
          <p:nvPr/>
        </p:nvSpPr>
        <p:spPr>
          <a:xfrm>
            <a:off x="2793189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6" name="Freeform 146"/>
          <p:cNvSpPr/>
          <p:nvPr/>
        </p:nvSpPr>
        <p:spPr>
          <a:xfrm>
            <a:off x="2793189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7" name="Freeform 147"/>
          <p:cNvSpPr/>
          <p:nvPr/>
        </p:nvSpPr>
        <p:spPr>
          <a:xfrm>
            <a:off x="2793189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8" name="Freeform 148"/>
          <p:cNvSpPr/>
          <p:nvPr/>
        </p:nvSpPr>
        <p:spPr>
          <a:xfrm>
            <a:off x="2793189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9" name="Freeform 149"/>
          <p:cNvSpPr/>
          <p:nvPr/>
        </p:nvSpPr>
        <p:spPr>
          <a:xfrm>
            <a:off x="2793189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0" name="Freeform 150"/>
          <p:cNvSpPr/>
          <p:nvPr/>
        </p:nvSpPr>
        <p:spPr>
          <a:xfrm>
            <a:off x="2793189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1" name="Freeform 151"/>
          <p:cNvSpPr/>
          <p:nvPr/>
        </p:nvSpPr>
        <p:spPr>
          <a:xfrm>
            <a:off x="2793189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2" name="Freeform 152"/>
          <p:cNvSpPr/>
          <p:nvPr/>
        </p:nvSpPr>
        <p:spPr>
          <a:xfrm>
            <a:off x="2793189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3" name="Freeform 153"/>
          <p:cNvSpPr/>
          <p:nvPr/>
        </p:nvSpPr>
        <p:spPr>
          <a:xfrm>
            <a:off x="2793189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4" name="Freeform 154"/>
          <p:cNvSpPr/>
          <p:nvPr/>
        </p:nvSpPr>
        <p:spPr>
          <a:xfrm>
            <a:off x="2793189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5" name="Freeform 155"/>
          <p:cNvSpPr/>
          <p:nvPr/>
        </p:nvSpPr>
        <p:spPr>
          <a:xfrm>
            <a:off x="2793189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6" name="Freeform 156"/>
          <p:cNvSpPr/>
          <p:nvPr/>
        </p:nvSpPr>
        <p:spPr>
          <a:xfrm>
            <a:off x="2793189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7" name="Freeform 157"/>
          <p:cNvSpPr/>
          <p:nvPr/>
        </p:nvSpPr>
        <p:spPr>
          <a:xfrm>
            <a:off x="2793189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8" name="Freeform 158"/>
          <p:cNvSpPr/>
          <p:nvPr/>
        </p:nvSpPr>
        <p:spPr>
          <a:xfrm>
            <a:off x="2793189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9" name="Freeform 159"/>
          <p:cNvSpPr/>
          <p:nvPr/>
        </p:nvSpPr>
        <p:spPr>
          <a:xfrm>
            <a:off x="2793189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0" name="Freeform 160"/>
          <p:cNvSpPr/>
          <p:nvPr/>
        </p:nvSpPr>
        <p:spPr>
          <a:xfrm>
            <a:off x="2793189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1" name="Freeform 161"/>
          <p:cNvSpPr/>
          <p:nvPr/>
        </p:nvSpPr>
        <p:spPr>
          <a:xfrm>
            <a:off x="2793189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2" name="Freeform 162"/>
          <p:cNvSpPr/>
          <p:nvPr/>
        </p:nvSpPr>
        <p:spPr>
          <a:xfrm>
            <a:off x="2793189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3" name="Freeform 163"/>
          <p:cNvSpPr/>
          <p:nvPr/>
        </p:nvSpPr>
        <p:spPr>
          <a:xfrm>
            <a:off x="2793189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4" name="Freeform 164"/>
          <p:cNvSpPr/>
          <p:nvPr/>
        </p:nvSpPr>
        <p:spPr>
          <a:xfrm>
            <a:off x="2793189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5" name="Freeform 165"/>
          <p:cNvSpPr/>
          <p:nvPr/>
        </p:nvSpPr>
        <p:spPr>
          <a:xfrm>
            <a:off x="2793189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6" name="Freeform 166"/>
          <p:cNvSpPr/>
          <p:nvPr/>
        </p:nvSpPr>
        <p:spPr>
          <a:xfrm>
            <a:off x="2793189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7" name="Freeform 167"/>
          <p:cNvSpPr/>
          <p:nvPr/>
        </p:nvSpPr>
        <p:spPr>
          <a:xfrm>
            <a:off x="325283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8" name="Freeform 168"/>
          <p:cNvSpPr/>
          <p:nvPr/>
        </p:nvSpPr>
        <p:spPr>
          <a:xfrm>
            <a:off x="325283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9" name="Freeform 169"/>
          <p:cNvSpPr/>
          <p:nvPr/>
        </p:nvSpPr>
        <p:spPr>
          <a:xfrm>
            <a:off x="325283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0" name="Freeform 170"/>
          <p:cNvSpPr/>
          <p:nvPr/>
        </p:nvSpPr>
        <p:spPr>
          <a:xfrm>
            <a:off x="325283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1" name="Freeform 171"/>
          <p:cNvSpPr/>
          <p:nvPr/>
        </p:nvSpPr>
        <p:spPr>
          <a:xfrm>
            <a:off x="325283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2" name="Freeform 172"/>
          <p:cNvSpPr/>
          <p:nvPr/>
        </p:nvSpPr>
        <p:spPr>
          <a:xfrm>
            <a:off x="325283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3" name="Freeform 173"/>
          <p:cNvSpPr/>
          <p:nvPr/>
        </p:nvSpPr>
        <p:spPr>
          <a:xfrm>
            <a:off x="325283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4" name="Freeform 174"/>
          <p:cNvSpPr/>
          <p:nvPr/>
        </p:nvSpPr>
        <p:spPr>
          <a:xfrm>
            <a:off x="325283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5" name="Freeform 175"/>
          <p:cNvSpPr/>
          <p:nvPr/>
        </p:nvSpPr>
        <p:spPr>
          <a:xfrm>
            <a:off x="325283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6" name="Freeform 176"/>
          <p:cNvSpPr/>
          <p:nvPr/>
        </p:nvSpPr>
        <p:spPr>
          <a:xfrm>
            <a:off x="325283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7" name="Freeform 177"/>
          <p:cNvSpPr/>
          <p:nvPr/>
        </p:nvSpPr>
        <p:spPr>
          <a:xfrm>
            <a:off x="325283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8" name="Freeform 178"/>
          <p:cNvSpPr/>
          <p:nvPr/>
        </p:nvSpPr>
        <p:spPr>
          <a:xfrm>
            <a:off x="325283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9" name="Freeform 179"/>
          <p:cNvSpPr/>
          <p:nvPr/>
        </p:nvSpPr>
        <p:spPr>
          <a:xfrm>
            <a:off x="325283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0" name="Freeform 180"/>
          <p:cNvSpPr/>
          <p:nvPr/>
        </p:nvSpPr>
        <p:spPr>
          <a:xfrm>
            <a:off x="325283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1" name="Freeform 181"/>
          <p:cNvSpPr/>
          <p:nvPr/>
        </p:nvSpPr>
        <p:spPr>
          <a:xfrm>
            <a:off x="325283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2" name="Freeform 182"/>
          <p:cNvSpPr/>
          <p:nvPr/>
        </p:nvSpPr>
        <p:spPr>
          <a:xfrm>
            <a:off x="325283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3" name="Freeform 183"/>
          <p:cNvSpPr/>
          <p:nvPr/>
        </p:nvSpPr>
        <p:spPr>
          <a:xfrm>
            <a:off x="325283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4" name="Freeform 184"/>
          <p:cNvSpPr/>
          <p:nvPr/>
        </p:nvSpPr>
        <p:spPr>
          <a:xfrm>
            <a:off x="325283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5" name="Freeform 185"/>
          <p:cNvSpPr/>
          <p:nvPr/>
        </p:nvSpPr>
        <p:spPr>
          <a:xfrm>
            <a:off x="325283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6" name="Freeform 186"/>
          <p:cNvSpPr/>
          <p:nvPr/>
        </p:nvSpPr>
        <p:spPr>
          <a:xfrm>
            <a:off x="325283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7" name="Freeform 187"/>
          <p:cNvSpPr/>
          <p:nvPr/>
        </p:nvSpPr>
        <p:spPr>
          <a:xfrm>
            <a:off x="325283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8" name="Freeform 188"/>
          <p:cNvSpPr/>
          <p:nvPr/>
        </p:nvSpPr>
        <p:spPr>
          <a:xfrm>
            <a:off x="325283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9" name="Freeform 189"/>
          <p:cNvSpPr/>
          <p:nvPr/>
        </p:nvSpPr>
        <p:spPr>
          <a:xfrm>
            <a:off x="371248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0" name="Freeform 190"/>
          <p:cNvSpPr/>
          <p:nvPr/>
        </p:nvSpPr>
        <p:spPr>
          <a:xfrm>
            <a:off x="371248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1" name="Freeform 191"/>
          <p:cNvSpPr/>
          <p:nvPr/>
        </p:nvSpPr>
        <p:spPr>
          <a:xfrm>
            <a:off x="371248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2" name="Freeform 192"/>
          <p:cNvSpPr/>
          <p:nvPr/>
        </p:nvSpPr>
        <p:spPr>
          <a:xfrm>
            <a:off x="371248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3" name="Freeform 193"/>
          <p:cNvSpPr/>
          <p:nvPr/>
        </p:nvSpPr>
        <p:spPr>
          <a:xfrm>
            <a:off x="371248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4" name="Freeform 194"/>
          <p:cNvSpPr/>
          <p:nvPr/>
        </p:nvSpPr>
        <p:spPr>
          <a:xfrm>
            <a:off x="371248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5" name="Freeform 195"/>
          <p:cNvSpPr/>
          <p:nvPr/>
        </p:nvSpPr>
        <p:spPr>
          <a:xfrm>
            <a:off x="371248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6" name="Freeform 196"/>
          <p:cNvSpPr/>
          <p:nvPr/>
        </p:nvSpPr>
        <p:spPr>
          <a:xfrm>
            <a:off x="371248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7" name="Freeform 197"/>
          <p:cNvSpPr/>
          <p:nvPr/>
        </p:nvSpPr>
        <p:spPr>
          <a:xfrm>
            <a:off x="371248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8" name="Freeform 198"/>
          <p:cNvSpPr/>
          <p:nvPr/>
        </p:nvSpPr>
        <p:spPr>
          <a:xfrm>
            <a:off x="371248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9" name="Freeform 199"/>
          <p:cNvSpPr/>
          <p:nvPr/>
        </p:nvSpPr>
        <p:spPr>
          <a:xfrm>
            <a:off x="371248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0" name="Freeform 200"/>
          <p:cNvSpPr/>
          <p:nvPr/>
        </p:nvSpPr>
        <p:spPr>
          <a:xfrm>
            <a:off x="371248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1" name="Freeform 201"/>
          <p:cNvSpPr/>
          <p:nvPr/>
        </p:nvSpPr>
        <p:spPr>
          <a:xfrm>
            <a:off x="371248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2" name="Freeform 202"/>
          <p:cNvSpPr/>
          <p:nvPr/>
        </p:nvSpPr>
        <p:spPr>
          <a:xfrm>
            <a:off x="371248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3" name="Freeform 203"/>
          <p:cNvSpPr/>
          <p:nvPr/>
        </p:nvSpPr>
        <p:spPr>
          <a:xfrm>
            <a:off x="371248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4" name="Freeform 204"/>
          <p:cNvSpPr/>
          <p:nvPr/>
        </p:nvSpPr>
        <p:spPr>
          <a:xfrm>
            <a:off x="371248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5" name="Freeform 205"/>
          <p:cNvSpPr/>
          <p:nvPr/>
        </p:nvSpPr>
        <p:spPr>
          <a:xfrm>
            <a:off x="371248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6" name="Freeform 206"/>
          <p:cNvSpPr/>
          <p:nvPr/>
        </p:nvSpPr>
        <p:spPr>
          <a:xfrm>
            <a:off x="371248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7" name="Freeform 207"/>
          <p:cNvSpPr/>
          <p:nvPr/>
        </p:nvSpPr>
        <p:spPr>
          <a:xfrm>
            <a:off x="371248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8" name="Freeform 208"/>
          <p:cNvSpPr/>
          <p:nvPr/>
        </p:nvSpPr>
        <p:spPr>
          <a:xfrm>
            <a:off x="371248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9" name="Freeform 209"/>
          <p:cNvSpPr/>
          <p:nvPr/>
        </p:nvSpPr>
        <p:spPr>
          <a:xfrm>
            <a:off x="371248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0" name="Freeform 210"/>
          <p:cNvSpPr/>
          <p:nvPr/>
        </p:nvSpPr>
        <p:spPr>
          <a:xfrm>
            <a:off x="371248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1" name="Freeform 211"/>
          <p:cNvSpPr/>
          <p:nvPr/>
        </p:nvSpPr>
        <p:spPr>
          <a:xfrm>
            <a:off x="417213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2" name="Freeform 212"/>
          <p:cNvSpPr/>
          <p:nvPr/>
        </p:nvSpPr>
        <p:spPr>
          <a:xfrm>
            <a:off x="417213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3" name="Freeform 213"/>
          <p:cNvSpPr/>
          <p:nvPr/>
        </p:nvSpPr>
        <p:spPr>
          <a:xfrm>
            <a:off x="417213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4" name="Freeform 214"/>
          <p:cNvSpPr/>
          <p:nvPr/>
        </p:nvSpPr>
        <p:spPr>
          <a:xfrm>
            <a:off x="417213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5" name="Freeform 215"/>
          <p:cNvSpPr/>
          <p:nvPr/>
        </p:nvSpPr>
        <p:spPr>
          <a:xfrm>
            <a:off x="417213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6" name="Freeform 216"/>
          <p:cNvSpPr/>
          <p:nvPr/>
        </p:nvSpPr>
        <p:spPr>
          <a:xfrm>
            <a:off x="417213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7" name="Freeform 217"/>
          <p:cNvSpPr/>
          <p:nvPr/>
        </p:nvSpPr>
        <p:spPr>
          <a:xfrm>
            <a:off x="417213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8" name="Freeform 218"/>
          <p:cNvSpPr/>
          <p:nvPr/>
        </p:nvSpPr>
        <p:spPr>
          <a:xfrm>
            <a:off x="417213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9" name="Freeform 219"/>
          <p:cNvSpPr/>
          <p:nvPr/>
        </p:nvSpPr>
        <p:spPr>
          <a:xfrm>
            <a:off x="417213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0" name="Freeform 220"/>
          <p:cNvSpPr/>
          <p:nvPr/>
        </p:nvSpPr>
        <p:spPr>
          <a:xfrm>
            <a:off x="417213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1" name="Freeform 221"/>
          <p:cNvSpPr/>
          <p:nvPr/>
        </p:nvSpPr>
        <p:spPr>
          <a:xfrm>
            <a:off x="417213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2" name="Freeform 222"/>
          <p:cNvSpPr/>
          <p:nvPr/>
        </p:nvSpPr>
        <p:spPr>
          <a:xfrm>
            <a:off x="417213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3" name="Freeform 223"/>
          <p:cNvSpPr/>
          <p:nvPr/>
        </p:nvSpPr>
        <p:spPr>
          <a:xfrm>
            <a:off x="417213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4" name="Freeform 224"/>
          <p:cNvSpPr/>
          <p:nvPr/>
        </p:nvSpPr>
        <p:spPr>
          <a:xfrm>
            <a:off x="417213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5" name="Freeform 225"/>
          <p:cNvSpPr/>
          <p:nvPr/>
        </p:nvSpPr>
        <p:spPr>
          <a:xfrm>
            <a:off x="417213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6" name="Freeform 226"/>
          <p:cNvSpPr/>
          <p:nvPr/>
        </p:nvSpPr>
        <p:spPr>
          <a:xfrm>
            <a:off x="417213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7" name="Freeform 227"/>
          <p:cNvSpPr/>
          <p:nvPr/>
        </p:nvSpPr>
        <p:spPr>
          <a:xfrm>
            <a:off x="417213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8" name="Freeform 228"/>
          <p:cNvSpPr/>
          <p:nvPr/>
        </p:nvSpPr>
        <p:spPr>
          <a:xfrm>
            <a:off x="417213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9" name="Freeform 229"/>
          <p:cNvSpPr/>
          <p:nvPr/>
        </p:nvSpPr>
        <p:spPr>
          <a:xfrm>
            <a:off x="417213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0" name="Freeform 230"/>
          <p:cNvSpPr/>
          <p:nvPr/>
        </p:nvSpPr>
        <p:spPr>
          <a:xfrm>
            <a:off x="417213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1" name="Freeform 231"/>
          <p:cNvSpPr/>
          <p:nvPr/>
        </p:nvSpPr>
        <p:spPr>
          <a:xfrm>
            <a:off x="417213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2" name="Freeform 232"/>
          <p:cNvSpPr/>
          <p:nvPr/>
        </p:nvSpPr>
        <p:spPr>
          <a:xfrm>
            <a:off x="417213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3" name="Freeform 233"/>
          <p:cNvSpPr/>
          <p:nvPr/>
        </p:nvSpPr>
        <p:spPr>
          <a:xfrm>
            <a:off x="463177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4" name="Freeform 234"/>
          <p:cNvSpPr/>
          <p:nvPr/>
        </p:nvSpPr>
        <p:spPr>
          <a:xfrm>
            <a:off x="463177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5" name="Freeform 235"/>
          <p:cNvSpPr/>
          <p:nvPr/>
        </p:nvSpPr>
        <p:spPr>
          <a:xfrm>
            <a:off x="463177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6" name="Freeform 236"/>
          <p:cNvSpPr/>
          <p:nvPr/>
        </p:nvSpPr>
        <p:spPr>
          <a:xfrm>
            <a:off x="463177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7" name="Freeform 237"/>
          <p:cNvSpPr/>
          <p:nvPr/>
        </p:nvSpPr>
        <p:spPr>
          <a:xfrm>
            <a:off x="463177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8" name="Freeform 238"/>
          <p:cNvSpPr/>
          <p:nvPr/>
        </p:nvSpPr>
        <p:spPr>
          <a:xfrm>
            <a:off x="463177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9" name="Freeform 239"/>
          <p:cNvSpPr/>
          <p:nvPr/>
        </p:nvSpPr>
        <p:spPr>
          <a:xfrm>
            <a:off x="463177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0" name="Freeform 240"/>
          <p:cNvSpPr/>
          <p:nvPr/>
        </p:nvSpPr>
        <p:spPr>
          <a:xfrm>
            <a:off x="463177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1" name="Freeform 241"/>
          <p:cNvSpPr/>
          <p:nvPr/>
        </p:nvSpPr>
        <p:spPr>
          <a:xfrm>
            <a:off x="463177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2" name="Freeform 242"/>
          <p:cNvSpPr/>
          <p:nvPr/>
        </p:nvSpPr>
        <p:spPr>
          <a:xfrm>
            <a:off x="463177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3" name="Freeform 243"/>
          <p:cNvSpPr/>
          <p:nvPr/>
        </p:nvSpPr>
        <p:spPr>
          <a:xfrm>
            <a:off x="463177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4" name="Freeform 244"/>
          <p:cNvSpPr/>
          <p:nvPr/>
        </p:nvSpPr>
        <p:spPr>
          <a:xfrm>
            <a:off x="463177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5" name="Freeform 245"/>
          <p:cNvSpPr/>
          <p:nvPr/>
        </p:nvSpPr>
        <p:spPr>
          <a:xfrm>
            <a:off x="463177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6" name="Freeform 246"/>
          <p:cNvSpPr/>
          <p:nvPr/>
        </p:nvSpPr>
        <p:spPr>
          <a:xfrm>
            <a:off x="463177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7" name="Freeform 247"/>
          <p:cNvSpPr/>
          <p:nvPr/>
        </p:nvSpPr>
        <p:spPr>
          <a:xfrm>
            <a:off x="463177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8" name="Freeform 248"/>
          <p:cNvSpPr/>
          <p:nvPr/>
        </p:nvSpPr>
        <p:spPr>
          <a:xfrm>
            <a:off x="463177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9" name="Freeform 249"/>
          <p:cNvSpPr/>
          <p:nvPr/>
        </p:nvSpPr>
        <p:spPr>
          <a:xfrm>
            <a:off x="463177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0" name="Freeform 250"/>
          <p:cNvSpPr/>
          <p:nvPr/>
        </p:nvSpPr>
        <p:spPr>
          <a:xfrm>
            <a:off x="463177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1" name="Freeform 251"/>
          <p:cNvSpPr/>
          <p:nvPr/>
        </p:nvSpPr>
        <p:spPr>
          <a:xfrm>
            <a:off x="463177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2" name="Freeform 252"/>
          <p:cNvSpPr/>
          <p:nvPr/>
        </p:nvSpPr>
        <p:spPr>
          <a:xfrm>
            <a:off x="463177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3" name="Freeform 253"/>
          <p:cNvSpPr/>
          <p:nvPr/>
        </p:nvSpPr>
        <p:spPr>
          <a:xfrm>
            <a:off x="463177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4" name="Freeform 254"/>
          <p:cNvSpPr/>
          <p:nvPr/>
        </p:nvSpPr>
        <p:spPr>
          <a:xfrm>
            <a:off x="463177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5" name="Freeform 255"/>
          <p:cNvSpPr/>
          <p:nvPr/>
        </p:nvSpPr>
        <p:spPr>
          <a:xfrm>
            <a:off x="509142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6" name="Freeform 256"/>
          <p:cNvSpPr/>
          <p:nvPr/>
        </p:nvSpPr>
        <p:spPr>
          <a:xfrm>
            <a:off x="509142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7" name="Freeform 257"/>
          <p:cNvSpPr/>
          <p:nvPr/>
        </p:nvSpPr>
        <p:spPr>
          <a:xfrm>
            <a:off x="509142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8" name="Freeform 258"/>
          <p:cNvSpPr/>
          <p:nvPr/>
        </p:nvSpPr>
        <p:spPr>
          <a:xfrm>
            <a:off x="509142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9" name="Freeform 259"/>
          <p:cNvSpPr/>
          <p:nvPr/>
        </p:nvSpPr>
        <p:spPr>
          <a:xfrm>
            <a:off x="509142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0" name="Freeform 260"/>
          <p:cNvSpPr/>
          <p:nvPr/>
        </p:nvSpPr>
        <p:spPr>
          <a:xfrm>
            <a:off x="509142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1" name="Freeform 261"/>
          <p:cNvSpPr/>
          <p:nvPr/>
        </p:nvSpPr>
        <p:spPr>
          <a:xfrm>
            <a:off x="509142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2" name="Freeform 262"/>
          <p:cNvSpPr/>
          <p:nvPr/>
        </p:nvSpPr>
        <p:spPr>
          <a:xfrm>
            <a:off x="509142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3" name="Freeform 263"/>
          <p:cNvSpPr/>
          <p:nvPr/>
        </p:nvSpPr>
        <p:spPr>
          <a:xfrm>
            <a:off x="509142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4" name="Freeform 264"/>
          <p:cNvSpPr/>
          <p:nvPr/>
        </p:nvSpPr>
        <p:spPr>
          <a:xfrm>
            <a:off x="509142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5" name="Freeform 265"/>
          <p:cNvSpPr/>
          <p:nvPr/>
        </p:nvSpPr>
        <p:spPr>
          <a:xfrm>
            <a:off x="509142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6" name="Freeform 266"/>
          <p:cNvSpPr/>
          <p:nvPr/>
        </p:nvSpPr>
        <p:spPr>
          <a:xfrm>
            <a:off x="509142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7" name="Freeform 267"/>
          <p:cNvSpPr/>
          <p:nvPr/>
        </p:nvSpPr>
        <p:spPr>
          <a:xfrm>
            <a:off x="509142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8" name="Freeform 268"/>
          <p:cNvSpPr/>
          <p:nvPr/>
        </p:nvSpPr>
        <p:spPr>
          <a:xfrm>
            <a:off x="509142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9" name="Freeform 269"/>
          <p:cNvSpPr/>
          <p:nvPr/>
        </p:nvSpPr>
        <p:spPr>
          <a:xfrm>
            <a:off x="509142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0" name="Freeform 270"/>
          <p:cNvSpPr/>
          <p:nvPr/>
        </p:nvSpPr>
        <p:spPr>
          <a:xfrm>
            <a:off x="509142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1" name="Freeform 271"/>
          <p:cNvSpPr/>
          <p:nvPr/>
        </p:nvSpPr>
        <p:spPr>
          <a:xfrm>
            <a:off x="509142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2" name="Freeform 272"/>
          <p:cNvSpPr/>
          <p:nvPr/>
        </p:nvSpPr>
        <p:spPr>
          <a:xfrm>
            <a:off x="509142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3" name="Freeform 273"/>
          <p:cNvSpPr/>
          <p:nvPr/>
        </p:nvSpPr>
        <p:spPr>
          <a:xfrm>
            <a:off x="509142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4" name="Freeform 274"/>
          <p:cNvSpPr/>
          <p:nvPr/>
        </p:nvSpPr>
        <p:spPr>
          <a:xfrm>
            <a:off x="509142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5" name="Freeform 275"/>
          <p:cNvSpPr/>
          <p:nvPr/>
        </p:nvSpPr>
        <p:spPr>
          <a:xfrm>
            <a:off x="509142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6" name="Freeform 276"/>
          <p:cNvSpPr/>
          <p:nvPr/>
        </p:nvSpPr>
        <p:spPr>
          <a:xfrm>
            <a:off x="509142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7" name="Freeform 277"/>
          <p:cNvSpPr/>
          <p:nvPr/>
        </p:nvSpPr>
        <p:spPr>
          <a:xfrm>
            <a:off x="555107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8" name="Freeform 278"/>
          <p:cNvSpPr/>
          <p:nvPr/>
        </p:nvSpPr>
        <p:spPr>
          <a:xfrm>
            <a:off x="555107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9" name="Freeform 279"/>
          <p:cNvSpPr/>
          <p:nvPr/>
        </p:nvSpPr>
        <p:spPr>
          <a:xfrm>
            <a:off x="555107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0" name="Freeform 280"/>
          <p:cNvSpPr/>
          <p:nvPr/>
        </p:nvSpPr>
        <p:spPr>
          <a:xfrm>
            <a:off x="555107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1" name="Freeform 281"/>
          <p:cNvSpPr/>
          <p:nvPr/>
        </p:nvSpPr>
        <p:spPr>
          <a:xfrm>
            <a:off x="555107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2" name="Freeform 282"/>
          <p:cNvSpPr/>
          <p:nvPr/>
        </p:nvSpPr>
        <p:spPr>
          <a:xfrm>
            <a:off x="555107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3" name="Freeform 283"/>
          <p:cNvSpPr/>
          <p:nvPr/>
        </p:nvSpPr>
        <p:spPr>
          <a:xfrm>
            <a:off x="555107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4" name="Freeform 284"/>
          <p:cNvSpPr/>
          <p:nvPr/>
        </p:nvSpPr>
        <p:spPr>
          <a:xfrm>
            <a:off x="555107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5" name="Freeform 285"/>
          <p:cNvSpPr/>
          <p:nvPr/>
        </p:nvSpPr>
        <p:spPr>
          <a:xfrm>
            <a:off x="555107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6" name="Freeform 286"/>
          <p:cNvSpPr/>
          <p:nvPr/>
        </p:nvSpPr>
        <p:spPr>
          <a:xfrm>
            <a:off x="555107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7" name="Freeform 287"/>
          <p:cNvSpPr/>
          <p:nvPr/>
        </p:nvSpPr>
        <p:spPr>
          <a:xfrm>
            <a:off x="555107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8" name="Freeform 288"/>
          <p:cNvSpPr/>
          <p:nvPr/>
        </p:nvSpPr>
        <p:spPr>
          <a:xfrm>
            <a:off x="555107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9" name="Freeform 289"/>
          <p:cNvSpPr/>
          <p:nvPr/>
        </p:nvSpPr>
        <p:spPr>
          <a:xfrm>
            <a:off x="555107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0" name="Freeform 290"/>
          <p:cNvSpPr/>
          <p:nvPr/>
        </p:nvSpPr>
        <p:spPr>
          <a:xfrm>
            <a:off x="555107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1" name="Freeform 291"/>
          <p:cNvSpPr/>
          <p:nvPr/>
        </p:nvSpPr>
        <p:spPr>
          <a:xfrm>
            <a:off x="555107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2" name="Freeform 292"/>
          <p:cNvSpPr/>
          <p:nvPr/>
        </p:nvSpPr>
        <p:spPr>
          <a:xfrm>
            <a:off x="555107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3" name="Freeform 293"/>
          <p:cNvSpPr/>
          <p:nvPr/>
        </p:nvSpPr>
        <p:spPr>
          <a:xfrm>
            <a:off x="555107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4" name="Freeform 294"/>
          <p:cNvSpPr/>
          <p:nvPr/>
        </p:nvSpPr>
        <p:spPr>
          <a:xfrm>
            <a:off x="555107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5" name="Freeform 295"/>
          <p:cNvSpPr/>
          <p:nvPr/>
        </p:nvSpPr>
        <p:spPr>
          <a:xfrm>
            <a:off x="555107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6" name="Freeform 296"/>
          <p:cNvSpPr/>
          <p:nvPr/>
        </p:nvSpPr>
        <p:spPr>
          <a:xfrm>
            <a:off x="555107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7" name="Freeform 297"/>
          <p:cNvSpPr/>
          <p:nvPr/>
        </p:nvSpPr>
        <p:spPr>
          <a:xfrm>
            <a:off x="555107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8" name="Freeform 298"/>
          <p:cNvSpPr/>
          <p:nvPr/>
        </p:nvSpPr>
        <p:spPr>
          <a:xfrm>
            <a:off x="555107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9" name="Freeform 299"/>
          <p:cNvSpPr/>
          <p:nvPr/>
        </p:nvSpPr>
        <p:spPr>
          <a:xfrm>
            <a:off x="6010718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0" name="Freeform 300"/>
          <p:cNvSpPr/>
          <p:nvPr/>
        </p:nvSpPr>
        <p:spPr>
          <a:xfrm>
            <a:off x="6010718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1" name="Freeform 301"/>
          <p:cNvSpPr/>
          <p:nvPr/>
        </p:nvSpPr>
        <p:spPr>
          <a:xfrm>
            <a:off x="6010718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2" name="Freeform 302"/>
          <p:cNvSpPr/>
          <p:nvPr/>
        </p:nvSpPr>
        <p:spPr>
          <a:xfrm>
            <a:off x="6010718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3" name="Freeform 303"/>
          <p:cNvSpPr/>
          <p:nvPr/>
        </p:nvSpPr>
        <p:spPr>
          <a:xfrm>
            <a:off x="6010718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4" name="Freeform 304"/>
          <p:cNvSpPr/>
          <p:nvPr/>
        </p:nvSpPr>
        <p:spPr>
          <a:xfrm>
            <a:off x="6010718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5" name="Freeform 305"/>
          <p:cNvSpPr/>
          <p:nvPr/>
        </p:nvSpPr>
        <p:spPr>
          <a:xfrm>
            <a:off x="6010718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6" name="Freeform 306"/>
          <p:cNvSpPr/>
          <p:nvPr/>
        </p:nvSpPr>
        <p:spPr>
          <a:xfrm>
            <a:off x="6010718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7" name="Freeform 307"/>
          <p:cNvSpPr/>
          <p:nvPr/>
        </p:nvSpPr>
        <p:spPr>
          <a:xfrm>
            <a:off x="6010718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8" name="Freeform 308"/>
          <p:cNvSpPr/>
          <p:nvPr/>
        </p:nvSpPr>
        <p:spPr>
          <a:xfrm>
            <a:off x="6010718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9" name="Freeform 309"/>
          <p:cNvSpPr/>
          <p:nvPr/>
        </p:nvSpPr>
        <p:spPr>
          <a:xfrm>
            <a:off x="6010718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0" name="Freeform 310"/>
          <p:cNvSpPr/>
          <p:nvPr/>
        </p:nvSpPr>
        <p:spPr>
          <a:xfrm>
            <a:off x="6010718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1" name="Freeform 311"/>
          <p:cNvSpPr/>
          <p:nvPr/>
        </p:nvSpPr>
        <p:spPr>
          <a:xfrm>
            <a:off x="6010718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2" name="Freeform 312"/>
          <p:cNvSpPr/>
          <p:nvPr/>
        </p:nvSpPr>
        <p:spPr>
          <a:xfrm>
            <a:off x="6010718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3" name="Freeform 313"/>
          <p:cNvSpPr/>
          <p:nvPr/>
        </p:nvSpPr>
        <p:spPr>
          <a:xfrm>
            <a:off x="6010718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4" name="Freeform 314"/>
          <p:cNvSpPr/>
          <p:nvPr/>
        </p:nvSpPr>
        <p:spPr>
          <a:xfrm>
            <a:off x="6010718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5" name="Freeform 315"/>
          <p:cNvSpPr/>
          <p:nvPr/>
        </p:nvSpPr>
        <p:spPr>
          <a:xfrm>
            <a:off x="6010718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6" name="Freeform 316"/>
          <p:cNvSpPr/>
          <p:nvPr/>
        </p:nvSpPr>
        <p:spPr>
          <a:xfrm>
            <a:off x="6010718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7" name="Freeform 317"/>
          <p:cNvSpPr/>
          <p:nvPr/>
        </p:nvSpPr>
        <p:spPr>
          <a:xfrm>
            <a:off x="6010718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8" name="Freeform 318"/>
          <p:cNvSpPr/>
          <p:nvPr/>
        </p:nvSpPr>
        <p:spPr>
          <a:xfrm>
            <a:off x="6010718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9" name="Freeform 319"/>
          <p:cNvSpPr/>
          <p:nvPr/>
        </p:nvSpPr>
        <p:spPr>
          <a:xfrm>
            <a:off x="6010718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0" name="Freeform 320"/>
          <p:cNvSpPr/>
          <p:nvPr/>
        </p:nvSpPr>
        <p:spPr>
          <a:xfrm>
            <a:off x="6010718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1" name="Freeform 321"/>
          <p:cNvSpPr/>
          <p:nvPr/>
        </p:nvSpPr>
        <p:spPr>
          <a:xfrm>
            <a:off x="647036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2" name="Freeform 322"/>
          <p:cNvSpPr/>
          <p:nvPr/>
        </p:nvSpPr>
        <p:spPr>
          <a:xfrm>
            <a:off x="647036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3" name="Freeform 323"/>
          <p:cNvSpPr/>
          <p:nvPr/>
        </p:nvSpPr>
        <p:spPr>
          <a:xfrm>
            <a:off x="647036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4" name="Freeform 324"/>
          <p:cNvSpPr/>
          <p:nvPr/>
        </p:nvSpPr>
        <p:spPr>
          <a:xfrm>
            <a:off x="647036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5" name="Freeform 325"/>
          <p:cNvSpPr/>
          <p:nvPr/>
        </p:nvSpPr>
        <p:spPr>
          <a:xfrm>
            <a:off x="647036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6" name="Freeform 326"/>
          <p:cNvSpPr/>
          <p:nvPr/>
        </p:nvSpPr>
        <p:spPr>
          <a:xfrm>
            <a:off x="647036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7" name="Freeform 327"/>
          <p:cNvSpPr/>
          <p:nvPr/>
        </p:nvSpPr>
        <p:spPr>
          <a:xfrm>
            <a:off x="647036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8" name="Freeform 328"/>
          <p:cNvSpPr/>
          <p:nvPr/>
        </p:nvSpPr>
        <p:spPr>
          <a:xfrm>
            <a:off x="647036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9" name="Freeform 329"/>
          <p:cNvSpPr/>
          <p:nvPr/>
        </p:nvSpPr>
        <p:spPr>
          <a:xfrm>
            <a:off x="647036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0" name="Freeform 330"/>
          <p:cNvSpPr/>
          <p:nvPr/>
        </p:nvSpPr>
        <p:spPr>
          <a:xfrm>
            <a:off x="647036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1" name="Freeform 331"/>
          <p:cNvSpPr/>
          <p:nvPr/>
        </p:nvSpPr>
        <p:spPr>
          <a:xfrm>
            <a:off x="647036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2" name="Freeform 332"/>
          <p:cNvSpPr/>
          <p:nvPr/>
        </p:nvSpPr>
        <p:spPr>
          <a:xfrm>
            <a:off x="647036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3" name="Freeform 333"/>
          <p:cNvSpPr/>
          <p:nvPr/>
        </p:nvSpPr>
        <p:spPr>
          <a:xfrm>
            <a:off x="647036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4" name="Freeform 334"/>
          <p:cNvSpPr/>
          <p:nvPr/>
        </p:nvSpPr>
        <p:spPr>
          <a:xfrm>
            <a:off x="647036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5" name="Freeform 335"/>
          <p:cNvSpPr/>
          <p:nvPr/>
        </p:nvSpPr>
        <p:spPr>
          <a:xfrm>
            <a:off x="647036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6" name="Freeform 336"/>
          <p:cNvSpPr/>
          <p:nvPr/>
        </p:nvSpPr>
        <p:spPr>
          <a:xfrm>
            <a:off x="647036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7" name="Freeform 337"/>
          <p:cNvSpPr/>
          <p:nvPr/>
        </p:nvSpPr>
        <p:spPr>
          <a:xfrm>
            <a:off x="647036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8" name="Freeform 338"/>
          <p:cNvSpPr/>
          <p:nvPr/>
        </p:nvSpPr>
        <p:spPr>
          <a:xfrm>
            <a:off x="647036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9" name="Freeform 339"/>
          <p:cNvSpPr/>
          <p:nvPr/>
        </p:nvSpPr>
        <p:spPr>
          <a:xfrm>
            <a:off x="647036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0" name="Freeform 340"/>
          <p:cNvSpPr/>
          <p:nvPr/>
        </p:nvSpPr>
        <p:spPr>
          <a:xfrm>
            <a:off x="647036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1" name="Freeform 341"/>
          <p:cNvSpPr/>
          <p:nvPr/>
        </p:nvSpPr>
        <p:spPr>
          <a:xfrm>
            <a:off x="647036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2" name="Freeform 342"/>
          <p:cNvSpPr/>
          <p:nvPr/>
        </p:nvSpPr>
        <p:spPr>
          <a:xfrm>
            <a:off x="647036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3" name="Freeform 343"/>
          <p:cNvSpPr/>
          <p:nvPr/>
        </p:nvSpPr>
        <p:spPr>
          <a:xfrm>
            <a:off x="693001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4" name="Freeform 344"/>
          <p:cNvSpPr/>
          <p:nvPr/>
        </p:nvSpPr>
        <p:spPr>
          <a:xfrm>
            <a:off x="693001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5" name="Freeform 345"/>
          <p:cNvSpPr/>
          <p:nvPr/>
        </p:nvSpPr>
        <p:spPr>
          <a:xfrm>
            <a:off x="693001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6" name="Freeform 346"/>
          <p:cNvSpPr/>
          <p:nvPr/>
        </p:nvSpPr>
        <p:spPr>
          <a:xfrm>
            <a:off x="693001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7" name="Freeform 347"/>
          <p:cNvSpPr/>
          <p:nvPr/>
        </p:nvSpPr>
        <p:spPr>
          <a:xfrm>
            <a:off x="693001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8" name="Freeform 348"/>
          <p:cNvSpPr/>
          <p:nvPr/>
        </p:nvSpPr>
        <p:spPr>
          <a:xfrm>
            <a:off x="693001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9" name="Freeform 349"/>
          <p:cNvSpPr/>
          <p:nvPr/>
        </p:nvSpPr>
        <p:spPr>
          <a:xfrm>
            <a:off x="693001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0" name="Freeform 350"/>
          <p:cNvSpPr/>
          <p:nvPr/>
        </p:nvSpPr>
        <p:spPr>
          <a:xfrm>
            <a:off x="693001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1" name="Freeform 351"/>
          <p:cNvSpPr/>
          <p:nvPr/>
        </p:nvSpPr>
        <p:spPr>
          <a:xfrm>
            <a:off x="693001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2" name="Freeform 352"/>
          <p:cNvSpPr/>
          <p:nvPr/>
        </p:nvSpPr>
        <p:spPr>
          <a:xfrm>
            <a:off x="693001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3" name="Freeform 353"/>
          <p:cNvSpPr/>
          <p:nvPr/>
        </p:nvSpPr>
        <p:spPr>
          <a:xfrm>
            <a:off x="693001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4" name="Freeform 354"/>
          <p:cNvSpPr/>
          <p:nvPr/>
        </p:nvSpPr>
        <p:spPr>
          <a:xfrm>
            <a:off x="693001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5" name="Freeform 355"/>
          <p:cNvSpPr/>
          <p:nvPr/>
        </p:nvSpPr>
        <p:spPr>
          <a:xfrm>
            <a:off x="693001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6" name="Freeform 356"/>
          <p:cNvSpPr/>
          <p:nvPr/>
        </p:nvSpPr>
        <p:spPr>
          <a:xfrm>
            <a:off x="693001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7" name="Freeform 357"/>
          <p:cNvSpPr/>
          <p:nvPr/>
        </p:nvSpPr>
        <p:spPr>
          <a:xfrm>
            <a:off x="693001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8" name="Freeform 358"/>
          <p:cNvSpPr/>
          <p:nvPr/>
        </p:nvSpPr>
        <p:spPr>
          <a:xfrm>
            <a:off x="693001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9" name="Freeform 359"/>
          <p:cNvSpPr/>
          <p:nvPr/>
        </p:nvSpPr>
        <p:spPr>
          <a:xfrm>
            <a:off x="693001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0" name="Freeform 360"/>
          <p:cNvSpPr/>
          <p:nvPr/>
        </p:nvSpPr>
        <p:spPr>
          <a:xfrm>
            <a:off x="693001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1" name="Freeform 361"/>
          <p:cNvSpPr/>
          <p:nvPr/>
        </p:nvSpPr>
        <p:spPr>
          <a:xfrm>
            <a:off x="693001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2" name="Freeform 362"/>
          <p:cNvSpPr/>
          <p:nvPr/>
        </p:nvSpPr>
        <p:spPr>
          <a:xfrm>
            <a:off x="693001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3" name="Freeform 363"/>
          <p:cNvSpPr/>
          <p:nvPr/>
        </p:nvSpPr>
        <p:spPr>
          <a:xfrm>
            <a:off x="693001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4" name="Freeform 364"/>
          <p:cNvSpPr/>
          <p:nvPr/>
        </p:nvSpPr>
        <p:spPr>
          <a:xfrm>
            <a:off x="693001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5" name="Freeform 365"/>
          <p:cNvSpPr/>
          <p:nvPr/>
        </p:nvSpPr>
        <p:spPr>
          <a:xfrm>
            <a:off x="738966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6" name="Freeform 366"/>
          <p:cNvSpPr/>
          <p:nvPr/>
        </p:nvSpPr>
        <p:spPr>
          <a:xfrm>
            <a:off x="738966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7" name="Freeform 367"/>
          <p:cNvSpPr/>
          <p:nvPr/>
        </p:nvSpPr>
        <p:spPr>
          <a:xfrm>
            <a:off x="738966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8" name="Freeform 368"/>
          <p:cNvSpPr/>
          <p:nvPr/>
        </p:nvSpPr>
        <p:spPr>
          <a:xfrm>
            <a:off x="738966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9" name="Freeform 369"/>
          <p:cNvSpPr/>
          <p:nvPr/>
        </p:nvSpPr>
        <p:spPr>
          <a:xfrm>
            <a:off x="738966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0" name="Freeform 370"/>
          <p:cNvSpPr/>
          <p:nvPr/>
        </p:nvSpPr>
        <p:spPr>
          <a:xfrm>
            <a:off x="738966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1" name="Freeform 371"/>
          <p:cNvSpPr/>
          <p:nvPr/>
        </p:nvSpPr>
        <p:spPr>
          <a:xfrm>
            <a:off x="738966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2" name="Freeform 372"/>
          <p:cNvSpPr/>
          <p:nvPr/>
        </p:nvSpPr>
        <p:spPr>
          <a:xfrm>
            <a:off x="738966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3" name="Freeform 373"/>
          <p:cNvSpPr/>
          <p:nvPr/>
        </p:nvSpPr>
        <p:spPr>
          <a:xfrm>
            <a:off x="738966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4" name="Freeform 374"/>
          <p:cNvSpPr/>
          <p:nvPr/>
        </p:nvSpPr>
        <p:spPr>
          <a:xfrm>
            <a:off x="738966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5" name="Freeform 375"/>
          <p:cNvSpPr/>
          <p:nvPr/>
        </p:nvSpPr>
        <p:spPr>
          <a:xfrm>
            <a:off x="738966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6" name="Freeform 376"/>
          <p:cNvSpPr/>
          <p:nvPr/>
        </p:nvSpPr>
        <p:spPr>
          <a:xfrm>
            <a:off x="738966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7" name="Freeform 377"/>
          <p:cNvSpPr/>
          <p:nvPr/>
        </p:nvSpPr>
        <p:spPr>
          <a:xfrm>
            <a:off x="738966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8" name="Freeform 378"/>
          <p:cNvSpPr/>
          <p:nvPr/>
        </p:nvSpPr>
        <p:spPr>
          <a:xfrm>
            <a:off x="738966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9" name="Freeform 379"/>
          <p:cNvSpPr/>
          <p:nvPr/>
        </p:nvSpPr>
        <p:spPr>
          <a:xfrm>
            <a:off x="738966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0" name="Freeform 380"/>
          <p:cNvSpPr/>
          <p:nvPr/>
        </p:nvSpPr>
        <p:spPr>
          <a:xfrm>
            <a:off x="738966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1" name="Freeform 381"/>
          <p:cNvSpPr/>
          <p:nvPr/>
        </p:nvSpPr>
        <p:spPr>
          <a:xfrm>
            <a:off x="738966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2" name="Freeform 382"/>
          <p:cNvSpPr/>
          <p:nvPr/>
        </p:nvSpPr>
        <p:spPr>
          <a:xfrm>
            <a:off x="738966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3" name="Freeform 383"/>
          <p:cNvSpPr/>
          <p:nvPr/>
        </p:nvSpPr>
        <p:spPr>
          <a:xfrm>
            <a:off x="738966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4" name="Freeform 384"/>
          <p:cNvSpPr/>
          <p:nvPr/>
        </p:nvSpPr>
        <p:spPr>
          <a:xfrm>
            <a:off x="738966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5" name="Freeform 385"/>
          <p:cNvSpPr/>
          <p:nvPr/>
        </p:nvSpPr>
        <p:spPr>
          <a:xfrm>
            <a:off x="738966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6" name="Freeform 386"/>
          <p:cNvSpPr/>
          <p:nvPr/>
        </p:nvSpPr>
        <p:spPr>
          <a:xfrm>
            <a:off x="738966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7" name="Freeform 387"/>
          <p:cNvSpPr/>
          <p:nvPr/>
        </p:nvSpPr>
        <p:spPr>
          <a:xfrm>
            <a:off x="784930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8" name="Freeform 388"/>
          <p:cNvSpPr/>
          <p:nvPr/>
        </p:nvSpPr>
        <p:spPr>
          <a:xfrm>
            <a:off x="784930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9" name="Freeform 389"/>
          <p:cNvSpPr/>
          <p:nvPr/>
        </p:nvSpPr>
        <p:spPr>
          <a:xfrm>
            <a:off x="784930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0" name="Freeform 390"/>
          <p:cNvSpPr/>
          <p:nvPr/>
        </p:nvSpPr>
        <p:spPr>
          <a:xfrm>
            <a:off x="784930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1" name="Freeform 391"/>
          <p:cNvSpPr/>
          <p:nvPr/>
        </p:nvSpPr>
        <p:spPr>
          <a:xfrm>
            <a:off x="784930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2" name="Freeform 392"/>
          <p:cNvSpPr/>
          <p:nvPr/>
        </p:nvSpPr>
        <p:spPr>
          <a:xfrm>
            <a:off x="784930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3" name="Freeform 393"/>
          <p:cNvSpPr/>
          <p:nvPr/>
        </p:nvSpPr>
        <p:spPr>
          <a:xfrm>
            <a:off x="784930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4" name="Freeform 394"/>
          <p:cNvSpPr/>
          <p:nvPr/>
        </p:nvSpPr>
        <p:spPr>
          <a:xfrm>
            <a:off x="784930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5" name="Freeform 395"/>
          <p:cNvSpPr/>
          <p:nvPr/>
        </p:nvSpPr>
        <p:spPr>
          <a:xfrm>
            <a:off x="784930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6" name="Freeform 396"/>
          <p:cNvSpPr/>
          <p:nvPr/>
        </p:nvSpPr>
        <p:spPr>
          <a:xfrm>
            <a:off x="784930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7" name="Freeform 397"/>
          <p:cNvSpPr/>
          <p:nvPr/>
        </p:nvSpPr>
        <p:spPr>
          <a:xfrm>
            <a:off x="784930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8" name="Freeform 398"/>
          <p:cNvSpPr/>
          <p:nvPr/>
        </p:nvSpPr>
        <p:spPr>
          <a:xfrm>
            <a:off x="784930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9" name="Freeform 399"/>
          <p:cNvSpPr/>
          <p:nvPr/>
        </p:nvSpPr>
        <p:spPr>
          <a:xfrm>
            <a:off x="784930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0" name="Freeform 400"/>
          <p:cNvSpPr/>
          <p:nvPr/>
        </p:nvSpPr>
        <p:spPr>
          <a:xfrm>
            <a:off x="784930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1" name="Freeform 401"/>
          <p:cNvSpPr/>
          <p:nvPr/>
        </p:nvSpPr>
        <p:spPr>
          <a:xfrm>
            <a:off x="784930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2" name="Freeform 402"/>
          <p:cNvSpPr/>
          <p:nvPr/>
        </p:nvSpPr>
        <p:spPr>
          <a:xfrm>
            <a:off x="784930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3" name="Freeform 403"/>
          <p:cNvSpPr/>
          <p:nvPr/>
        </p:nvSpPr>
        <p:spPr>
          <a:xfrm>
            <a:off x="784930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4" name="Freeform 404"/>
          <p:cNvSpPr/>
          <p:nvPr/>
        </p:nvSpPr>
        <p:spPr>
          <a:xfrm>
            <a:off x="784930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5" name="Freeform 405"/>
          <p:cNvSpPr/>
          <p:nvPr/>
        </p:nvSpPr>
        <p:spPr>
          <a:xfrm>
            <a:off x="784930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6" name="Freeform 406"/>
          <p:cNvSpPr/>
          <p:nvPr/>
        </p:nvSpPr>
        <p:spPr>
          <a:xfrm>
            <a:off x="784930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7" name="Freeform 407"/>
          <p:cNvSpPr/>
          <p:nvPr/>
        </p:nvSpPr>
        <p:spPr>
          <a:xfrm>
            <a:off x="784930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8" name="Freeform 408"/>
          <p:cNvSpPr/>
          <p:nvPr/>
        </p:nvSpPr>
        <p:spPr>
          <a:xfrm>
            <a:off x="784930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9" name="Freeform 409"/>
          <p:cNvSpPr/>
          <p:nvPr/>
        </p:nvSpPr>
        <p:spPr>
          <a:xfrm>
            <a:off x="830895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0" name="Freeform 410"/>
          <p:cNvSpPr/>
          <p:nvPr/>
        </p:nvSpPr>
        <p:spPr>
          <a:xfrm>
            <a:off x="830895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1" name="Freeform 411"/>
          <p:cNvSpPr/>
          <p:nvPr/>
        </p:nvSpPr>
        <p:spPr>
          <a:xfrm>
            <a:off x="830895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2" name="Freeform 412"/>
          <p:cNvSpPr/>
          <p:nvPr/>
        </p:nvSpPr>
        <p:spPr>
          <a:xfrm>
            <a:off x="830895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3" name="Freeform 413"/>
          <p:cNvSpPr/>
          <p:nvPr/>
        </p:nvSpPr>
        <p:spPr>
          <a:xfrm>
            <a:off x="830895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4" name="Freeform 414"/>
          <p:cNvSpPr/>
          <p:nvPr/>
        </p:nvSpPr>
        <p:spPr>
          <a:xfrm>
            <a:off x="830895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5" name="Freeform 415"/>
          <p:cNvSpPr/>
          <p:nvPr/>
        </p:nvSpPr>
        <p:spPr>
          <a:xfrm>
            <a:off x="830895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6" name="Freeform 416"/>
          <p:cNvSpPr/>
          <p:nvPr/>
        </p:nvSpPr>
        <p:spPr>
          <a:xfrm>
            <a:off x="830895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7" name="Freeform 417"/>
          <p:cNvSpPr/>
          <p:nvPr/>
        </p:nvSpPr>
        <p:spPr>
          <a:xfrm>
            <a:off x="830895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8" name="Freeform 418"/>
          <p:cNvSpPr/>
          <p:nvPr/>
        </p:nvSpPr>
        <p:spPr>
          <a:xfrm>
            <a:off x="830895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9" name="Freeform 419"/>
          <p:cNvSpPr/>
          <p:nvPr/>
        </p:nvSpPr>
        <p:spPr>
          <a:xfrm>
            <a:off x="830895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0" name="Freeform 420"/>
          <p:cNvSpPr/>
          <p:nvPr/>
        </p:nvSpPr>
        <p:spPr>
          <a:xfrm>
            <a:off x="830895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1" name="Freeform 421"/>
          <p:cNvSpPr/>
          <p:nvPr/>
        </p:nvSpPr>
        <p:spPr>
          <a:xfrm>
            <a:off x="830895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2" name="Freeform 422"/>
          <p:cNvSpPr/>
          <p:nvPr/>
        </p:nvSpPr>
        <p:spPr>
          <a:xfrm>
            <a:off x="830895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3" name="Freeform 423"/>
          <p:cNvSpPr/>
          <p:nvPr/>
        </p:nvSpPr>
        <p:spPr>
          <a:xfrm>
            <a:off x="830895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4" name="Freeform 424"/>
          <p:cNvSpPr/>
          <p:nvPr/>
        </p:nvSpPr>
        <p:spPr>
          <a:xfrm>
            <a:off x="830895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5" name="Freeform 425"/>
          <p:cNvSpPr/>
          <p:nvPr/>
        </p:nvSpPr>
        <p:spPr>
          <a:xfrm>
            <a:off x="830895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6" name="Freeform 426"/>
          <p:cNvSpPr/>
          <p:nvPr/>
        </p:nvSpPr>
        <p:spPr>
          <a:xfrm>
            <a:off x="830895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7" name="Freeform 427"/>
          <p:cNvSpPr/>
          <p:nvPr/>
        </p:nvSpPr>
        <p:spPr>
          <a:xfrm>
            <a:off x="830895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8" name="Freeform 428"/>
          <p:cNvSpPr/>
          <p:nvPr/>
        </p:nvSpPr>
        <p:spPr>
          <a:xfrm>
            <a:off x="830895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9" name="Freeform 429"/>
          <p:cNvSpPr/>
          <p:nvPr/>
        </p:nvSpPr>
        <p:spPr>
          <a:xfrm>
            <a:off x="830895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0" name="Freeform 430"/>
          <p:cNvSpPr/>
          <p:nvPr/>
        </p:nvSpPr>
        <p:spPr>
          <a:xfrm>
            <a:off x="830895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1" name="Freeform 431"/>
          <p:cNvSpPr/>
          <p:nvPr/>
        </p:nvSpPr>
        <p:spPr>
          <a:xfrm>
            <a:off x="876860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2" name="Freeform 432"/>
          <p:cNvSpPr/>
          <p:nvPr/>
        </p:nvSpPr>
        <p:spPr>
          <a:xfrm>
            <a:off x="876860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3" name="Freeform 433"/>
          <p:cNvSpPr/>
          <p:nvPr/>
        </p:nvSpPr>
        <p:spPr>
          <a:xfrm>
            <a:off x="876860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4" name="Freeform 434"/>
          <p:cNvSpPr/>
          <p:nvPr/>
        </p:nvSpPr>
        <p:spPr>
          <a:xfrm>
            <a:off x="876860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5" name="Freeform 435"/>
          <p:cNvSpPr/>
          <p:nvPr/>
        </p:nvSpPr>
        <p:spPr>
          <a:xfrm>
            <a:off x="876860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6" name="Freeform 436"/>
          <p:cNvSpPr/>
          <p:nvPr/>
        </p:nvSpPr>
        <p:spPr>
          <a:xfrm>
            <a:off x="876860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7" name="Freeform 437"/>
          <p:cNvSpPr/>
          <p:nvPr/>
        </p:nvSpPr>
        <p:spPr>
          <a:xfrm>
            <a:off x="876860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8" name="Freeform 438"/>
          <p:cNvSpPr/>
          <p:nvPr/>
        </p:nvSpPr>
        <p:spPr>
          <a:xfrm>
            <a:off x="876860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9" name="Freeform 439"/>
          <p:cNvSpPr/>
          <p:nvPr/>
        </p:nvSpPr>
        <p:spPr>
          <a:xfrm>
            <a:off x="876860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0" name="Freeform 440"/>
          <p:cNvSpPr/>
          <p:nvPr/>
        </p:nvSpPr>
        <p:spPr>
          <a:xfrm>
            <a:off x="876860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1" name="Freeform 441"/>
          <p:cNvSpPr/>
          <p:nvPr/>
        </p:nvSpPr>
        <p:spPr>
          <a:xfrm>
            <a:off x="876860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2" name="Freeform 442"/>
          <p:cNvSpPr/>
          <p:nvPr/>
        </p:nvSpPr>
        <p:spPr>
          <a:xfrm>
            <a:off x="876860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3" name="Freeform 443"/>
          <p:cNvSpPr/>
          <p:nvPr/>
        </p:nvSpPr>
        <p:spPr>
          <a:xfrm>
            <a:off x="876860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4" name="Freeform 444"/>
          <p:cNvSpPr/>
          <p:nvPr/>
        </p:nvSpPr>
        <p:spPr>
          <a:xfrm>
            <a:off x="876860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5" name="Freeform 445"/>
          <p:cNvSpPr/>
          <p:nvPr/>
        </p:nvSpPr>
        <p:spPr>
          <a:xfrm>
            <a:off x="876860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6" name="Freeform 446"/>
          <p:cNvSpPr/>
          <p:nvPr/>
        </p:nvSpPr>
        <p:spPr>
          <a:xfrm>
            <a:off x="876860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7" name="Freeform 447"/>
          <p:cNvSpPr/>
          <p:nvPr/>
        </p:nvSpPr>
        <p:spPr>
          <a:xfrm>
            <a:off x="876860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8" name="Freeform 448"/>
          <p:cNvSpPr/>
          <p:nvPr/>
        </p:nvSpPr>
        <p:spPr>
          <a:xfrm>
            <a:off x="876860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9" name="Freeform 449"/>
          <p:cNvSpPr/>
          <p:nvPr/>
        </p:nvSpPr>
        <p:spPr>
          <a:xfrm>
            <a:off x="876860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0" name="Freeform 450"/>
          <p:cNvSpPr/>
          <p:nvPr/>
        </p:nvSpPr>
        <p:spPr>
          <a:xfrm>
            <a:off x="876860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1" name="Freeform 451"/>
          <p:cNvSpPr/>
          <p:nvPr/>
        </p:nvSpPr>
        <p:spPr>
          <a:xfrm>
            <a:off x="876860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2" name="Freeform 452"/>
          <p:cNvSpPr/>
          <p:nvPr/>
        </p:nvSpPr>
        <p:spPr>
          <a:xfrm>
            <a:off x="876860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3" name="Freeform 453"/>
          <p:cNvSpPr/>
          <p:nvPr/>
        </p:nvSpPr>
        <p:spPr>
          <a:xfrm>
            <a:off x="9228248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4" name="Freeform 454"/>
          <p:cNvSpPr/>
          <p:nvPr/>
        </p:nvSpPr>
        <p:spPr>
          <a:xfrm>
            <a:off x="9228248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5" name="Freeform 455"/>
          <p:cNvSpPr/>
          <p:nvPr/>
        </p:nvSpPr>
        <p:spPr>
          <a:xfrm>
            <a:off x="9228248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6" name="Freeform 456"/>
          <p:cNvSpPr/>
          <p:nvPr/>
        </p:nvSpPr>
        <p:spPr>
          <a:xfrm>
            <a:off x="9228248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7" name="Freeform 457"/>
          <p:cNvSpPr/>
          <p:nvPr/>
        </p:nvSpPr>
        <p:spPr>
          <a:xfrm>
            <a:off x="9228248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8" name="Freeform 458"/>
          <p:cNvSpPr/>
          <p:nvPr/>
        </p:nvSpPr>
        <p:spPr>
          <a:xfrm>
            <a:off x="9228248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9" name="Freeform 459"/>
          <p:cNvSpPr/>
          <p:nvPr/>
        </p:nvSpPr>
        <p:spPr>
          <a:xfrm>
            <a:off x="9228248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0" name="Freeform 460"/>
          <p:cNvSpPr/>
          <p:nvPr/>
        </p:nvSpPr>
        <p:spPr>
          <a:xfrm>
            <a:off x="9228248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1" name="Freeform 461"/>
          <p:cNvSpPr/>
          <p:nvPr/>
        </p:nvSpPr>
        <p:spPr>
          <a:xfrm>
            <a:off x="9228248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2" name="Freeform 462"/>
          <p:cNvSpPr/>
          <p:nvPr/>
        </p:nvSpPr>
        <p:spPr>
          <a:xfrm>
            <a:off x="9228248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3" name="Freeform 463"/>
          <p:cNvSpPr/>
          <p:nvPr/>
        </p:nvSpPr>
        <p:spPr>
          <a:xfrm>
            <a:off x="9228248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4" name="Freeform 464"/>
          <p:cNvSpPr/>
          <p:nvPr/>
        </p:nvSpPr>
        <p:spPr>
          <a:xfrm>
            <a:off x="9228248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5" name="Freeform 465"/>
          <p:cNvSpPr/>
          <p:nvPr/>
        </p:nvSpPr>
        <p:spPr>
          <a:xfrm>
            <a:off x="9228248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6" name="Freeform 466"/>
          <p:cNvSpPr/>
          <p:nvPr/>
        </p:nvSpPr>
        <p:spPr>
          <a:xfrm>
            <a:off x="9228248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7" name="Freeform 467"/>
          <p:cNvSpPr/>
          <p:nvPr/>
        </p:nvSpPr>
        <p:spPr>
          <a:xfrm>
            <a:off x="9228248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8" name="Freeform 468"/>
          <p:cNvSpPr/>
          <p:nvPr/>
        </p:nvSpPr>
        <p:spPr>
          <a:xfrm>
            <a:off x="9228248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9" name="Freeform 469"/>
          <p:cNvSpPr/>
          <p:nvPr/>
        </p:nvSpPr>
        <p:spPr>
          <a:xfrm>
            <a:off x="9228248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0" name="Freeform 470"/>
          <p:cNvSpPr/>
          <p:nvPr/>
        </p:nvSpPr>
        <p:spPr>
          <a:xfrm>
            <a:off x="9228248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1" name="Freeform 471"/>
          <p:cNvSpPr/>
          <p:nvPr/>
        </p:nvSpPr>
        <p:spPr>
          <a:xfrm>
            <a:off x="9228248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2" name="Freeform 472"/>
          <p:cNvSpPr/>
          <p:nvPr/>
        </p:nvSpPr>
        <p:spPr>
          <a:xfrm>
            <a:off x="9228248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3" name="Freeform 473"/>
          <p:cNvSpPr/>
          <p:nvPr/>
        </p:nvSpPr>
        <p:spPr>
          <a:xfrm>
            <a:off x="9228248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4" name="Freeform 474"/>
          <p:cNvSpPr/>
          <p:nvPr/>
        </p:nvSpPr>
        <p:spPr>
          <a:xfrm>
            <a:off x="9228248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5" name="Freeform 475"/>
          <p:cNvSpPr/>
          <p:nvPr/>
        </p:nvSpPr>
        <p:spPr>
          <a:xfrm>
            <a:off x="968789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6" name="Freeform 476"/>
          <p:cNvSpPr/>
          <p:nvPr/>
        </p:nvSpPr>
        <p:spPr>
          <a:xfrm>
            <a:off x="968789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7" name="Freeform 477"/>
          <p:cNvSpPr/>
          <p:nvPr/>
        </p:nvSpPr>
        <p:spPr>
          <a:xfrm>
            <a:off x="968789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8" name="Freeform 478"/>
          <p:cNvSpPr/>
          <p:nvPr/>
        </p:nvSpPr>
        <p:spPr>
          <a:xfrm>
            <a:off x="968789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9" name="Freeform 479"/>
          <p:cNvSpPr/>
          <p:nvPr/>
        </p:nvSpPr>
        <p:spPr>
          <a:xfrm>
            <a:off x="968789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0" name="Freeform 480"/>
          <p:cNvSpPr/>
          <p:nvPr/>
        </p:nvSpPr>
        <p:spPr>
          <a:xfrm>
            <a:off x="968789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1" name="Freeform 481"/>
          <p:cNvSpPr/>
          <p:nvPr/>
        </p:nvSpPr>
        <p:spPr>
          <a:xfrm>
            <a:off x="968789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2" name="Freeform 482"/>
          <p:cNvSpPr/>
          <p:nvPr/>
        </p:nvSpPr>
        <p:spPr>
          <a:xfrm>
            <a:off x="968789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3" name="Freeform 483"/>
          <p:cNvSpPr/>
          <p:nvPr/>
        </p:nvSpPr>
        <p:spPr>
          <a:xfrm>
            <a:off x="968789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4" name="Freeform 484"/>
          <p:cNvSpPr/>
          <p:nvPr/>
        </p:nvSpPr>
        <p:spPr>
          <a:xfrm>
            <a:off x="968789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5" name="Freeform 485"/>
          <p:cNvSpPr/>
          <p:nvPr/>
        </p:nvSpPr>
        <p:spPr>
          <a:xfrm>
            <a:off x="968789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6" name="Freeform 486"/>
          <p:cNvSpPr/>
          <p:nvPr/>
        </p:nvSpPr>
        <p:spPr>
          <a:xfrm>
            <a:off x="968789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7" name="Freeform 487"/>
          <p:cNvSpPr/>
          <p:nvPr/>
        </p:nvSpPr>
        <p:spPr>
          <a:xfrm>
            <a:off x="968789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8" name="Freeform 488"/>
          <p:cNvSpPr/>
          <p:nvPr/>
        </p:nvSpPr>
        <p:spPr>
          <a:xfrm>
            <a:off x="968789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9" name="Freeform 489"/>
          <p:cNvSpPr/>
          <p:nvPr/>
        </p:nvSpPr>
        <p:spPr>
          <a:xfrm>
            <a:off x="968789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0" name="Freeform 490"/>
          <p:cNvSpPr/>
          <p:nvPr/>
        </p:nvSpPr>
        <p:spPr>
          <a:xfrm>
            <a:off x="968789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1" name="Freeform 491"/>
          <p:cNvSpPr/>
          <p:nvPr/>
        </p:nvSpPr>
        <p:spPr>
          <a:xfrm>
            <a:off x="968789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2" name="Freeform 492"/>
          <p:cNvSpPr/>
          <p:nvPr/>
        </p:nvSpPr>
        <p:spPr>
          <a:xfrm>
            <a:off x="968789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3" name="Freeform 493"/>
          <p:cNvSpPr/>
          <p:nvPr/>
        </p:nvSpPr>
        <p:spPr>
          <a:xfrm>
            <a:off x="968789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4" name="Freeform 494"/>
          <p:cNvSpPr/>
          <p:nvPr/>
        </p:nvSpPr>
        <p:spPr>
          <a:xfrm>
            <a:off x="968789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5" name="Freeform 495"/>
          <p:cNvSpPr/>
          <p:nvPr/>
        </p:nvSpPr>
        <p:spPr>
          <a:xfrm>
            <a:off x="968789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6" name="Freeform 496"/>
          <p:cNvSpPr/>
          <p:nvPr/>
        </p:nvSpPr>
        <p:spPr>
          <a:xfrm>
            <a:off x="968789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7" name="Freeform 497"/>
          <p:cNvSpPr/>
          <p:nvPr/>
        </p:nvSpPr>
        <p:spPr>
          <a:xfrm>
            <a:off x="6237246" y="1075380"/>
            <a:ext cx="3224122" cy="4839208"/>
          </a:xfrm>
          <a:custGeom>
            <a:avLst/>
            <a:gdLst/>
            <a:ahLst/>
            <a:cxnLst/>
            <a:rect l="l" t="t" r="r" b="b"/>
            <a:pathLst>
              <a:path w="3224122" h="4839208">
                <a:moveTo>
                  <a:pt x="0" y="0"/>
                </a:moveTo>
                <a:lnTo>
                  <a:pt x="3224122" y="0"/>
                </a:lnTo>
                <a:lnTo>
                  <a:pt x="3224122" y="4839208"/>
                </a:lnTo>
                <a:lnTo>
                  <a:pt x="0" y="4839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98" name="TextBox 498"/>
          <p:cNvSpPr txBox="1"/>
          <p:nvPr/>
        </p:nvSpPr>
        <p:spPr>
          <a:xfrm>
            <a:off x="777240" y="2046238"/>
            <a:ext cx="4549239" cy="62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2"/>
              </a:lnSpc>
            </a:pPr>
            <a:r>
              <a:rPr lang="en-US" sz="1449" b="1" dirty="0" err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Гайнанова</a:t>
            </a:r>
            <a:r>
              <a:rPr lang="en-US" sz="1449" b="1" dirty="0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 </a:t>
            </a:r>
            <a:r>
              <a:rPr lang="en-US" sz="1449" b="1" dirty="0" err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Далия</a:t>
            </a:r>
            <a:r>
              <a:rPr lang="en-US" sz="1449" b="1" dirty="0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 — </a:t>
            </a:r>
            <a:r>
              <a:rPr lang="en-US" sz="1449" b="1" dirty="0" err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основатель</a:t>
            </a:r>
            <a:r>
              <a:rPr lang="en-US" sz="1449" b="1" dirty="0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 </a:t>
            </a:r>
            <a:r>
              <a:rPr lang="en-US" sz="1449" b="1" dirty="0" err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и</a:t>
            </a:r>
            <a:r>
              <a:rPr lang="en-US" sz="1449" b="1" dirty="0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 </a:t>
            </a:r>
            <a:r>
              <a:rPr lang="en-US" sz="1449" b="1" dirty="0" err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идейный</a:t>
            </a:r>
            <a:r>
              <a:rPr lang="en-US" sz="1449" b="1" dirty="0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 </a:t>
            </a:r>
            <a:r>
              <a:rPr lang="en-US" sz="1449" b="1" dirty="0" err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вдохновитель</a:t>
            </a:r>
            <a:r>
              <a:rPr lang="en-US" sz="1449" b="1" dirty="0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 GT Dress</a:t>
            </a:r>
          </a:p>
          <a:p>
            <a:pPr marL="0" lvl="0" indent="0" algn="l">
              <a:lnSpc>
                <a:spcPts val="1652"/>
              </a:lnSpc>
            </a:pPr>
            <a:endParaRPr lang="en-US" sz="1449" b="1" dirty="0">
              <a:solidFill>
                <a:srgbClr val="2B2A2A"/>
              </a:solidFill>
              <a:latin typeface="TT Fors Bold"/>
              <a:ea typeface="TT Fors Bold"/>
              <a:cs typeface="TT Fors Bold"/>
              <a:sym typeface="TT Fors Bold"/>
            </a:endParaRPr>
          </a:p>
        </p:txBody>
      </p:sp>
      <p:sp>
        <p:nvSpPr>
          <p:cNvPr id="499" name="TextBox 499"/>
          <p:cNvSpPr txBox="1"/>
          <p:nvPr/>
        </p:nvSpPr>
        <p:spPr>
          <a:xfrm>
            <a:off x="9281160" y="7253402"/>
            <a:ext cx="425331" cy="17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02</a:t>
            </a:r>
          </a:p>
        </p:txBody>
      </p:sp>
      <p:sp>
        <p:nvSpPr>
          <p:cNvPr id="500" name="TextBox 500"/>
          <p:cNvSpPr txBox="1"/>
          <p:nvPr/>
        </p:nvSpPr>
        <p:spPr>
          <a:xfrm>
            <a:off x="777240" y="1112716"/>
            <a:ext cx="5102935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ЛИДЕРЫ ПРОЕКТА</a:t>
            </a:r>
          </a:p>
        </p:txBody>
      </p:sp>
      <p:sp>
        <p:nvSpPr>
          <p:cNvPr id="501" name="TextBox 501"/>
          <p:cNvSpPr txBox="1"/>
          <p:nvPr/>
        </p:nvSpPr>
        <p:spPr>
          <a:xfrm>
            <a:off x="3010086" y="6721475"/>
            <a:ext cx="4038228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Счастливый ребенок = счастливая Мама.</a:t>
            </a:r>
          </a:p>
        </p:txBody>
      </p:sp>
      <p:sp>
        <p:nvSpPr>
          <p:cNvPr id="502" name="TextBox 502"/>
          <p:cNvSpPr txBox="1"/>
          <p:nvPr/>
        </p:nvSpPr>
        <p:spPr>
          <a:xfrm>
            <a:off x="777240" y="5235123"/>
            <a:ext cx="510293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Её миссия — не просто одевать, а возвращать женщинам ресурсное состояние и силу жить.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30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30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30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30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0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30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30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30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30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30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530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530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30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530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30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530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530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530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530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30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530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30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9495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9495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9495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9495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9495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9495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9495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9495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9495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49495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9495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9495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49495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49495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9495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49495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49495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49495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49495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9495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49495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49495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5460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5460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5460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95460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5460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95460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95460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95460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95460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95460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95460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95460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95460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95460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95460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95460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95460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95460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95460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95460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95460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95460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141424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41424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41424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41424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141424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141424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>
            <a:off x="141424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41424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141424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>
            <a:off x="141424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>
            <a:off x="141424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141424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141424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141424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141424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141424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141424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6" name="Freeform 86"/>
          <p:cNvSpPr/>
          <p:nvPr/>
        </p:nvSpPr>
        <p:spPr>
          <a:xfrm>
            <a:off x="141424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>
            <a:off x="141424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>
            <a:off x="141424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141424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141424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187389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2" name="Freeform 92"/>
          <p:cNvSpPr/>
          <p:nvPr/>
        </p:nvSpPr>
        <p:spPr>
          <a:xfrm>
            <a:off x="187389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3" name="Freeform 93"/>
          <p:cNvSpPr/>
          <p:nvPr/>
        </p:nvSpPr>
        <p:spPr>
          <a:xfrm>
            <a:off x="187389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4" name="Freeform 94"/>
          <p:cNvSpPr/>
          <p:nvPr/>
        </p:nvSpPr>
        <p:spPr>
          <a:xfrm>
            <a:off x="187389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5" name="Freeform 95"/>
          <p:cNvSpPr/>
          <p:nvPr/>
        </p:nvSpPr>
        <p:spPr>
          <a:xfrm>
            <a:off x="187389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6" name="Freeform 96"/>
          <p:cNvSpPr/>
          <p:nvPr/>
        </p:nvSpPr>
        <p:spPr>
          <a:xfrm>
            <a:off x="187389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>
            <a:off x="187389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8" name="Freeform 98"/>
          <p:cNvSpPr/>
          <p:nvPr/>
        </p:nvSpPr>
        <p:spPr>
          <a:xfrm>
            <a:off x="187389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187389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0" name="Freeform 100"/>
          <p:cNvSpPr/>
          <p:nvPr/>
        </p:nvSpPr>
        <p:spPr>
          <a:xfrm>
            <a:off x="187389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1" name="Freeform 101"/>
          <p:cNvSpPr/>
          <p:nvPr/>
        </p:nvSpPr>
        <p:spPr>
          <a:xfrm>
            <a:off x="187389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2" name="Freeform 102"/>
          <p:cNvSpPr/>
          <p:nvPr/>
        </p:nvSpPr>
        <p:spPr>
          <a:xfrm>
            <a:off x="187389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3" name="Freeform 103"/>
          <p:cNvSpPr/>
          <p:nvPr/>
        </p:nvSpPr>
        <p:spPr>
          <a:xfrm>
            <a:off x="187389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4" name="Freeform 104"/>
          <p:cNvSpPr/>
          <p:nvPr/>
        </p:nvSpPr>
        <p:spPr>
          <a:xfrm>
            <a:off x="187389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5" name="Freeform 105"/>
          <p:cNvSpPr/>
          <p:nvPr/>
        </p:nvSpPr>
        <p:spPr>
          <a:xfrm>
            <a:off x="187389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6" name="Freeform 106"/>
          <p:cNvSpPr/>
          <p:nvPr/>
        </p:nvSpPr>
        <p:spPr>
          <a:xfrm>
            <a:off x="187389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7" name="Freeform 107"/>
          <p:cNvSpPr/>
          <p:nvPr/>
        </p:nvSpPr>
        <p:spPr>
          <a:xfrm>
            <a:off x="187389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8" name="Freeform 108"/>
          <p:cNvSpPr/>
          <p:nvPr/>
        </p:nvSpPr>
        <p:spPr>
          <a:xfrm>
            <a:off x="187389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09" name="Freeform 109"/>
          <p:cNvSpPr/>
          <p:nvPr/>
        </p:nvSpPr>
        <p:spPr>
          <a:xfrm>
            <a:off x="187389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0" name="Freeform 110"/>
          <p:cNvSpPr/>
          <p:nvPr/>
        </p:nvSpPr>
        <p:spPr>
          <a:xfrm>
            <a:off x="187389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1" name="Freeform 111"/>
          <p:cNvSpPr/>
          <p:nvPr/>
        </p:nvSpPr>
        <p:spPr>
          <a:xfrm>
            <a:off x="187389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2" name="Freeform 112"/>
          <p:cNvSpPr/>
          <p:nvPr/>
        </p:nvSpPr>
        <p:spPr>
          <a:xfrm>
            <a:off x="187389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3" name="Freeform 113"/>
          <p:cNvSpPr/>
          <p:nvPr/>
        </p:nvSpPr>
        <p:spPr>
          <a:xfrm>
            <a:off x="233354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4" name="Freeform 114"/>
          <p:cNvSpPr/>
          <p:nvPr/>
        </p:nvSpPr>
        <p:spPr>
          <a:xfrm>
            <a:off x="233354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5" name="Freeform 115"/>
          <p:cNvSpPr/>
          <p:nvPr/>
        </p:nvSpPr>
        <p:spPr>
          <a:xfrm>
            <a:off x="233354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6" name="Freeform 116"/>
          <p:cNvSpPr/>
          <p:nvPr/>
        </p:nvSpPr>
        <p:spPr>
          <a:xfrm>
            <a:off x="233354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7" name="Freeform 117"/>
          <p:cNvSpPr/>
          <p:nvPr/>
        </p:nvSpPr>
        <p:spPr>
          <a:xfrm>
            <a:off x="233354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8" name="Freeform 118"/>
          <p:cNvSpPr/>
          <p:nvPr/>
        </p:nvSpPr>
        <p:spPr>
          <a:xfrm>
            <a:off x="233354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19" name="Freeform 119"/>
          <p:cNvSpPr/>
          <p:nvPr/>
        </p:nvSpPr>
        <p:spPr>
          <a:xfrm>
            <a:off x="233354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0" name="Freeform 120"/>
          <p:cNvSpPr/>
          <p:nvPr/>
        </p:nvSpPr>
        <p:spPr>
          <a:xfrm>
            <a:off x="233354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1" name="Freeform 121"/>
          <p:cNvSpPr/>
          <p:nvPr/>
        </p:nvSpPr>
        <p:spPr>
          <a:xfrm>
            <a:off x="233354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2" name="Freeform 122"/>
          <p:cNvSpPr/>
          <p:nvPr/>
        </p:nvSpPr>
        <p:spPr>
          <a:xfrm>
            <a:off x="233354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3" name="Freeform 123"/>
          <p:cNvSpPr/>
          <p:nvPr/>
        </p:nvSpPr>
        <p:spPr>
          <a:xfrm>
            <a:off x="233354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4" name="Freeform 124"/>
          <p:cNvSpPr/>
          <p:nvPr/>
        </p:nvSpPr>
        <p:spPr>
          <a:xfrm>
            <a:off x="233354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5" name="Freeform 125"/>
          <p:cNvSpPr/>
          <p:nvPr/>
        </p:nvSpPr>
        <p:spPr>
          <a:xfrm>
            <a:off x="233354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6" name="Freeform 126"/>
          <p:cNvSpPr/>
          <p:nvPr/>
        </p:nvSpPr>
        <p:spPr>
          <a:xfrm>
            <a:off x="233354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7" name="Freeform 127"/>
          <p:cNvSpPr/>
          <p:nvPr/>
        </p:nvSpPr>
        <p:spPr>
          <a:xfrm>
            <a:off x="233354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8" name="Freeform 128"/>
          <p:cNvSpPr/>
          <p:nvPr/>
        </p:nvSpPr>
        <p:spPr>
          <a:xfrm>
            <a:off x="233354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29" name="Freeform 129"/>
          <p:cNvSpPr/>
          <p:nvPr/>
        </p:nvSpPr>
        <p:spPr>
          <a:xfrm>
            <a:off x="233354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0" name="Freeform 130"/>
          <p:cNvSpPr/>
          <p:nvPr/>
        </p:nvSpPr>
        <p:spPr>
          <a:xfrm>
            <a:off x="233354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1" name="Freeform 131"/>
          <p:cNvSpPr/>
          <p:nvPr/>
        </p:nvSpPr>
        <p:spPr>
          <a:xfrm>
            <a:off x="233354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2" name="Freeform 132"/>
          <p:cNvSpPr/>
          <p:nvPr/>
        </p:nvSpPr>
        <p:spPr>
          <a:xfrm>
            <a:off x="233354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3" name="Freeform 133"/>
          <p:cNvSpPr/>
          <p:nvPr/>
        </p:nvSpPr>
        <p:spPr>
          <a:xfrm>
            <a:off x="233354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4" name="Freeform 134"/>
          <p:cNvSpPr/>
          <p:nvPr/>
        </p:nvSpPr>
        <p:spPr>
          <a:xfrm>
            <a:off x="233354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5" name="Freeform 135"/>
          <p:cNvSpPr/>
          <p:nvPr/>
        </p:nvSpPr>
        <p:spPr>
          <a:xfrm>
            <a:off x="2793189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6" name="Freeform 136"/>
          <p:cNvSpPr/>
          <p:nvPr/>
        </p:nvSpPr>
        <p:spPr>
          <a:xfrm>
            <a:off x="2793189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7" name="Freeform 137"/>
          <p:cNvSpPr/>
          <p:nvPr/>
        </p:nvSpPr>
        <p:spPr>
          <a:xfrm>
            <a:off x="2793189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8" name="Freeform 138"/>
          <p:cNvSpPr/>
          <p:nvPr/>
        </p:nvSpPr>
        <p:spPr>
          <a:xfrm>
            <a:off x="2793189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39" name="Freeform 139"/>
          <p:cNvSpPr/>
          <p:nvPr/>
        </p:nvSpPr>
        <p:spPr>
          <a:xfrm>
            <a:off x="2793189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0" name="Freeform 140"/>
          <p:cNvSpPr/>
          <p:nvPr/>
        </p:nvSpPr>
        <p:spPr>
          <a:xfrm>
            <a:off x="2793189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1" name="Freeform 141"/>
          <p:cNvSpPr/>
          <p:nvPr/>
        </p:nvSpPr>
        <p:spPr>
          <a:xfrm>
            <a:off x="2793189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2" name="Freeform 142"/>
          <p:cNvSpPr/>
          <p:nvPr/>
        </p:nvSpPr>
        <p:spPr>
          <a:xfrm>
            <a:off x="2793189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3" name="Freeform 143"/>
          <p:cNvSpPr/>
          <p:nvPr/>
        </p:nvSpPr>
        <p:spPr>
          <a:xfrm>
            <a:off x="2793189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4" name="Freeform 144"/>
          <p:cNvSpPr/>
          <p:nvPr/>
        </p:nvSpPr>
        <p:spPr>
          <a:xfrm>
            <a:off x="2793189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5" name="Freeform 145"/>
          <p:cNvSpPr/>
          <p:nvPr/>
        </p:nvSpPr>
        <p:spPr>
          <a:xfrm>
            <a:off x="2793189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6" name="Freeform 146"/>
          <p:cNvSpPr/>
          <p:nvPr/>
        </p:nvSpPr>
        <p:spPr>
          <a:xfrm>
            <a:off x="2793189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7" name="Freeform 147"/>
          <p:cNvSpPr/>
          <p:nvPr/>
        </p:nvSpPr>
        <p:spPr>
          <a:xfrm>
            <a:off x="2793189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8" name="Freeform 148"/>
          <p:cNvSpPr/>
          <p:nvPr/>
        </p:nvSpPr>
        <p:spPr>
          <a:xfrm>
            <a:off x="2793189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49" name="Freeform 149"/>
          <p:cNvSpPr/>
          <p:nvPr/>
        </p:nvSpPr>
        <p:spPr>
          <a:xfrm>
            <a:off x="2793189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0" name="Freeform 150"/>
          <p:cNvSpPr/>
          <p:nvPr/>
        </p:nvSpPr>
        <p:spPr>
          <a:xfrm>
            <a:off x="2793189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1" name="Freeform 151"/>
          <p:cNvSpPr/>
          <p:nvPr/>
        </p:nvSpPr>
        <p:spPr>
          <a:xfrm>
            <a:off x="2793189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2" name="Freeform 152"/>
          <p:cNvSpPr/>
          <p:nvPr/>
        </p:nvSpPr>
        <p:spPr>
          <a:xfrm>
            <a:off x="2793189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3" name="Freeform 153"/>
          <p:cNvSpPr/>
          <p:nvPr/>
        </p:nvSpPr>
        <p:spPr>
          <a:xfrm>
            <a:off x="2793189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4" name="Freeform 154"/>
          <p:cNvSpPr/>
          <p:nvPr/>
        </p:nvSpPr>
        <p:spPr>
          <a:xfrm>
            <a:off x="2793189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5" name="Freeform 155"/>
          <p:cNvSpPr/>
          <p:nvPr/>
        </p:nvSpPr>
        <p:spPr>
          <a:xfrm>
            <a:off x="2793189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6" name="Freeform 156"/>
          <p:cNvSpPr/>
          <p:nvPr/>
        </p:nvSpPr>
        <p:spPr>
          <a:xfrm>
            <a:off x="2793189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7" name="Freeform 157"/>
          <p:cNvSpPr/>
          <p:nvPr/>
        </p:nvSpPr>
        <p:spPr>
          <a:xfrm>
            <a:off x="325283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8" name="Freeform 158"/>
          <p:cNvSpPr/>
          <p:nvPr/>
        </p:nvSpPr>
        <p:spPr>
          <a:xfrm>
            <a:off x="325283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59" name="Freeform 159"/>
          <p:cNvSpPr/>
          <p:nvPr/>
        </p:nvSpPr>
        <p:spPr>
          <a:xfrm>
            <a:off x="325283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0" name="Freeform 160"/>
          <p:cNvSpPr/>
          <p:nvPr/>
        </p:nvSpPr>
        <p:spPr>
          <a:xfrm>
            <a:off x="325283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1" name="Freeform 161"/>
          <p:cNvSpPr/>
          <p:nvPr/>
        </p:nvSpPr>
        <p:spPr>
          <a:xfrm>
            <a:off x="325283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2" name="Freeform 162"/>
          <p:cNvSpPr/>
          <p:nvPr/>
        </p:nvSpPr>
        <p:spPr>
          <a:xfrm>
            <a:off x="325283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3" name="Freeform 163"/>
          <p:cNvSpPr/>
          <p:nvPr/>
        </p:nvSpPr>
        <p:spPr>
          <a:xfrm>
            <a:off x="325283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4" name="Freeform 164"/>
          <p:cNvSpPr/>
          <p:nvPr/>
        </p:nvSpPr>
        <p:spPr>
          <a:xfrm>
            <a:off x="325283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5" name="Freeform 165"/>
          <p:cNvSpPr/>
          <p:nvPr/>
        </p:nvSpPr>
        <p:spPr>
          <a:xfrm>
            <a:off x="325283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6" name="Freeform 166"/>
          <p:cNvSpPr/>
          <p:nvPr/>
        </p:nvSpPr>
        <p:spPr>
          <a:xfrm>
            <a:off x="325283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7" name="Freeform 167"/>
          <p:cNvSpPr/>
          <p:nvPr/>
        </p:nvSpPr>
        <p:spPr>
          <a:xfrm>
            <a:off x="325283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8" name="Freeform 168"/>
          <p:cNvSpPr/>
          <p:nvPr/>
        </p:nvSpPr>
        <p:spPr>
          <a:xfrm>
            <a:off x="325283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69" name="Freeform 169"/>
          <p:cNvSpPr/>
          <p:nvPr/>
        </p:nvSpPr>
        <p:spPr>
          <a:xfrm>
            <a:off x="325283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0" name="Freeform 170"/>
          <p:cNvSpPr/>
          <p:nvPr/>
        </p:nvSpPr>
        <p:spPr>
          <a:xfrm>
            <a:off x="325283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1" name="Freeform 171"/>
          <p:cNvSpPr/>
          <p:nvPr/>
        </p:nvSpPr>
        <p:spPr>
          <a:xfrm>
            <a:off x="325283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2" name="Freeform 172"/>
          <p:cNvSpPr/>
          <p:nvPr/>
        </p:nvSpPr>
        <p:spPr>
          <a:xfrm>
            <a:off x="325283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3" name="Freeform 173"/>
          <p:cNvSpPr/>
          <p:nvPr/>
        </p:nvSpPr>
        <p:spPr>
          <a:xfrm>
            <a:off x="325283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4" name="Freeform 174"/>
          <p:cNvSpPr/>
          <p:nvPr/>
        </p:nvSpPr>
        <p:spPr>
          <a:xfrm>
            <a:off x="325283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5" name="Freeform 175"/>
          <p:cNvSpPr/>
          <p:nvPr/>
        </p:nvSpPr>
        <p:spPr>
          <a:xfrm>
            <a:off x="325283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6" name="Freeform 176"/>
          <p:cNvSpPr/>
          <p:nvPr/>
        </p:nvSpPr>
        <p:spPr>
          <a:xfrm>
            <a:off x="325283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7" name="Freeform 177"/>
          <p:cNvSpPr/>
          <p:nvPr/>
        </p:nvSpPr>
        <p:spPr>
          <a:xfrm>
            <a:off x="325283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8" name="Freeform 178"/>
          <p:cNvSpPr/>
          <p:nvPr/>
        </p:nvSpPr>
        <p:spPr>
          <a:xfrm>
            <a:off x="325283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79" name="Freeform 179"/>
          <p:cNvSpPr/>
          <p:nvPr/>
        </p:nvSpPr>
        <p:spPr>
          <a:xfrm>
            <a:off x="371248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0" name="Freeform 180"/>
          <p:cNvSpPr/>
          <p:nvPr/>
        </p:nvSpPr>
        <p:spPr>
          <a:xfrm>
            <a:off x="371248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1" name="Freeform 181"/>
          <p:cNvSpPr/>
          <p:nvPr/>
        </p:nvSpPr>
        <p:spPr>
          <a:xfrm>
            <a:off x="371248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2" name="Freeform 182"/>
          <p:cNvSpPr/>
          <p:nvPr/>
        </p:nvSpPr>
        <p:spPr>
          <a:xfrm>
            <a:off x="371248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3" name="Freeform 183"/>
          <p:cNvSpPr/>
          <p:nvPr/>
        </p:nvSpPr>
        <p:spPr>
          <a:xfrm>
            <a:off x="371248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4" name="Freeform 184"/>
          <p:cNvSpPr/>
          <p:nvPr/>
        </p:nvSpPr>
        <p:spPr>
          <a:xfrm>
            <a:off x="371248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5" name="Freeform 185"/>
          <p:cNvSpPr/>
          <p:nvPr/>
        </p:nvSpPr>
        <p:spPr>
          <a:xfrm>
            <a:off x="371248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6" name="Freeform 186"/>
          <p:cNvSpPr/>
          <p:nvPr/>
        </p:nvSpPr>
        <p:spPr>
          <a:xfrm>
            <a:off x="371248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7" name="Freeform 187"/>
          <p:cNvSpPr/>
          <p:nvPr/>
        </p:nvSpPr>
        <p:spPr>
          <a:xfrm>
            <a:off x="371248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8" name="Freeform 188"/>
          <p:cNvSpPr/>
          <p:nvPr/>
        </p:nvSpPr>
        <p:spPr>
          <a:xfrm>
            <a:off x="371248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89" name="Freeform 189"/>
          <p:cNvSpPr/>
          <p:nvPr/>
        </p:nvSpPr>
        <p:spPr>
          <a:xfrm>
            <a:off x="371248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0" name="Freeform 190"/>
          <p:cNvSpPr/>
          <p:nvPr/>
        </p:nvSpPr>
        <p:spPr>
          <a:xfrm>
            <a:off x="371248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1" name="Freeform 191"/>
          <p:cNvSpPr/>
          <p:nvPr/>
        </p:nvSpPr>
        <p:spPr>
          <a:xfrm>
            <a:off x="371248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2" name="Freeform 192"/>
          <p:cNvSpPr/>
          <p:nvPr/>
        </p:nvSpPr>
        <p:spPr>
          <a:xfrm>
            <a:off x="371248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3" name="Freeform 193"/>
          <p:cNvSpPr/>
          <p:nvPr/>
        </p:nvSpPr>
        <p:spPr>
          <a:xfrm>
            <a:off x="371248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4" name="Freeform 194"/>
          <p:cNvSpPr/>
          <p:nvPr/>
        </p:nvSpPr>
        <p:spPr>
          <a:xfrm>
            <a:off x="371248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5" name="Freeform 195"/>
          <p:cNvSpPr/>
          <p:nvPr/>
        </p:nvSpPr>
        <p:spPr>
          <a:xfrm>
            <a:off x="371248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6" name="Freeform 196"/>
          <p:cNvSpPr/>
          <p:nvPr/>
        </p:nvSpPr>
        <p:spPr>
          <a:xfrm>
            <a:off x="371248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7" name="Freeform 197"/>
          <p:cNvSpPr/>
          <p:nvPr/>
        </p:nvSpPr>
        <p:spPr>
          <a:xfrm>
            <a:off x="371248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8" name="Freeform 198"/>
          <p:cNvSpPr/>
          <p:nvPr/>
        </p:nvSpPr>
        <p:spPr>
          <a:xfrm>
            <a:off x="371248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199" name="Freeform 199"/>
          <p:cNvSpPr/>
          <p:nvPr/>
        </p:nvSpPr>
        <p:spPr>
          <a:xfrm>
            <a:off x="371248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0" name="Freeform 200"/>
          <p:cNvSpPr/>
          <p:nvPr/>
        </p:nvSpPr>
        <p:spPr>
          <a:xfrm>
            <a:off x="371248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1" name="Freeform 201"/>
          <p:cNvSpPr/>
          <p:nvPr/>
        </p:nvSpPr>
        <p:spPr>
          <a:xfrm>
            <a:off x="417213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2" name="Freeform 202"/>
          <p:cNvSpPr/>
          <p:nvPr/>
        </p:nvSpPr>
        <p:spPr>
          <a:xfrm>
            <a:off x="417213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3" name="Freeform 203"/>
          <p:cNvSpPr/>
          <p:nvPr/>
        </p:nvSpPr>
        <p:spPr>
          <a:xfrm>
            <a:off x="417213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4" name="Freeform 204"/>
          <p:cNvSpPr/>
          <p:nvPr/>
        </p:nvSpPr>
        <p:spPr>
          <a:xfrm>
            <a:off x="417213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5" name="Freeform 205"/>
          <p:cNvSpPr/>
          <p:nvPr/>
        </p:nvSpPr>
        <p:spPr>
          <a:xfrm>
            <a:off x="417213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6" name="Freeform 206"/>
          <p:cNvSpPr/>
          <p:nvPr/>
        </p:nvSpPr>
        <p:spPr>
          <a:xfrm>
            <a:off x="417213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7" name="Freeform 207"/>
          <p:cNvSpPr/>
          <p:nvPr/>
        </p:nvSpPr>
        <p:spPr>
          <a:xfrm>
            <a:off x="417213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8" name="Freeform 208"/>
          <p:cNvSpPr/>
          <p:nvPr/>
        </p:nvSpPr>
        <p:spPr>
          <a:xfrm>
            <a:off x="417213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09" name="Freeform 209"/>
          <p:cNvSpPr/>
          <p:nvPr/>
        </p:nvSpPr>
        <p:spPr>
          <a:xfrm>
            <a:off x="417213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0" name="Freeform 210"/>
          <p:cNvSpPr/>
          <p:nvPr/>
        </p:nvSpPr>
        <p:spPr>
          <a:xfrm>
            <a:off x="417213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1" name="Freeform 211"/>
          <p:cNvSpPr/>
          <p:nvPr/>
        </p:nvSpPr>
        <p:spPr>
          <a:xfrm>
            <a:off x="417213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2" name="Freeform 212"/>
          <p:cNvSpPr/>
          <p:nvPr/>
        </p:nvSpPr>
        <p:spPr>
          <a:xfrm>
            <a:off x="417213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3" name="Freeform 213"/>
          <p:cNvSpPr/>
          <p:nvPr/>
        </p:nvSpPr>
        <p:spPr>
          <a:xfrm>
            <a:off x="417213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4" name="Freeform 214"/>
          <p:cNvSpPr/>
          <p:nvPr/>
        </p:nvSpPr>
        <p:spPr>
          <a:xfrm>
            <a:off x="417213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5" name="Freeform 215"/>
          <p:cNvSpPr/>
          <p:nvPr/>
        </p:nvSpPr>
        <p:spPr>
          <a:xfrm>
            <a:off x="417213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6" name="Freeform 216"/>
          <p:cNvSpPr/>
          <p:nvPr/>
        </p:nvSpPr>
        <p:spPr>
          <a:xfrm>
            <a:off x="417213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7" name="Freeform 217"/>
          <p:cNvSpPr/>
          <p:nvPr/>
        </p:nvSpPr>
        <p:spPr>
          <a:xfrm>
            <a:off x="417213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8" name="Freeform 218"/>
          <p:cNvSpPr/>
          <p:nvPr/>
        </p:nvSpPr>
        <p:spPr>
          <a:xfrm>
            <a:off x="417213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19" name="Freeform 219"/>
          <p:cNvSpPr/>
          <p:nvPr/>
        </p:nvSpPr>
        <p:spPr>
          <a:xfrm>
            <a:off x="417213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0" name="Freeform 220"/>
          <p:cNvSpPr/>
          <p:nvPr/>
        </p:nvSpPr>
        <p:spPr>
          <a:xfrm>
            <a:off x="417213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1" name="Freeform 221"/>
          <p:cNvSpPr/>
          <p:nvPr/>
        </p:nvSpPr>
        <p:spPr>
          <a:xfrm>
            <a:off x="417213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2" name="Freeform 222"/>
          <p:cNvSpPr/>
          <p:nvPr/>
        </p:nvSpPr>
        <p:spPr>
          <a:xfrm>
            <a:off x="417213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3" name="Freeform 223"/>
          <p:cNvSpPr/>
          <p:nvPr/>
        </p:nvSpPr>
        <p:spPr>
          <a:xfrm>
            <a:off x="463177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4" name="Freeform 224"/>
          <p:cNvSpPr/>
          <p:nvPr/>
        </p:nvSpPr>
        <p:spPr>
          <a:xfrm>
            <a:off x="463177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5" name="Freeform 225"/>
          <p:cNvSpPr/>
          <p:nvPr/>
        </p:nvSpPr>
        <p:spPr>
          <a:xfrm>
            <a:off x="463177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6" name="Freeform 226"/>
          <p:cNvSpPr/>
          <p:nvPr/>
        </p:nvSpPr>
        <p:spPr>
          <a:xfrm>
            <a:off x="463177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7" name="Freeform 227"/>
          <p:cNvSpPr/>
          <p:nvPr/>
        </p:nvSpPr>
        <p:spPr>
          <a:xfrm>
            <a:off x="463177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8" name="Freeform 228"/>
          <p:cNvSpPr/>
          <p:nvPr/>
        </p:nvSpPr>
        <p:spPr>
          <a:xfrm>
            <a:off x="463177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29" name="Freeform 229"/>
          <p:cNvSpPr/>
          <p:nvPr/>
        </p:nvSpPr>
        <p:spPr>
          <a:xfrm>
            <a:off x="463177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0" name="Freeform 230"/>
          <p:cNvSpPr/>
          <p:nvPr/>
        </p:nvSpPr>
        <p:spPr>
          <a:xfrm>
            <a:off x="463177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1" name="Freeform 231"/>
          <p:cNvSpPr/>
          <p:nvPr/>
        </p:nvSpPr>
        <p:spPr>
          <a:xfrm>
            <a:off x="463177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2" name="Freeform 232"/>
          <p:cNvSpPr/>
          <p:nvPr/>
        </p:nvSpPr>
        <p:spPr>
          <a:xfrm>
            <a:off x="463177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3" name="Freeform 233"/>
          <p:cNvSpPr/>
          <p:nvPr/>
        </p:nvSpPr>
        <p:spPr>
          <a:xfrm>
            <a:off x="463177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4" name="Freeform 234"/>
          <p:cNvSpPr/>
          <p:nvPr/>
        </p:nvSpPr>
        <p:spPr>
          <a:xfrm>
            <a:off x="463177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5" name="Freeform 235"/>
          <p:cNvSpPr/>
          <p:nvPr/>
        </p:nvSpPr>
        <p:spPr>
          <a:xfrm>
            <a:off x="463177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6" name="Freeform 236"/>
          <p:cNvSpPr/>
          <p:nvPr/>
        </p:nvSpPr>
        <p:spPr>
          <a:xfrm>
            <a:off x="463177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7" name="Freeform 237"/>
          <p:cNvSpPr/>
          <p:nvPr/>
        </p:nvSpPr>
        <p:spPr>
          <a:xfrm>
            <a:off x="463177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8" name="Freeform 238"/>
          <p:cNvSpPr/>
          <p:nvPr/>
        </p:nvSpPr>
        <p:spPr>
          <a:xfrm>
            <a:off x="463177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39" name="Freeform 239"/>
          <p:cNvSpPr/>
          <p:nvPr/>
        </p:nvSpPr>
        <p:spPr>
          <a:xfrm>
            <a:off x="463177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0" name="Freeform 240"/>
          <p:cNvSpPr/>
          <p:nvPr/>
        </p:nvSpPr>
        <p:spPr>
          <a:xfrm>
            <a:off x="463177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1" name="Freeform 241"/>
          <p:cNvSpPr/>
          <p:nvPr/>
        </p:nvSpPr>
        <p:spPr>
          <a:xfrm>
            <a:off x="463177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2" name="Freeform 242"/>
          <p:cNvSpPr/>
          <p:nvPr/>
        </p:nvSpPr>
        <p:spPr>
          <a:xfrm>
            <a:off x="463177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3" name="Freeform 243"/>
          <p:cNvSpPr/>
          <p:nvPr/>
        </p:nvSpPr>
        <p:spPr>
          <a:xfrm>
            <a:off x="463177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4" name="Freeform 244"/>
          <p:cNvSpPr/>
          <p:nvPr/>
        </p:nvSpPr>
        <p:spPr>
          <a:xfrm>
            <a:off x="463177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5" name="Freeform 245"/>
          <p:cNvSpPr/>
          <p:nvPr/>
        </p:nvSpPr>
        <p:spPr>
          <a:xfrm>
            <a:off x="509142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6" name="Freeform 246"/>
          <p:cNvSpPr/>
          <p:nvPr/>
        </p:nvSpPr>
        <p:spPr>
          <a:xfrm>
            <a:off x="509142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7" name="Freeform 247"/>
          <p:cNvSpPr/>
          <p:nvPr/>
        </p:nvSpPr>
        <p:spPr>
          <a:xfrm>
            <a:off x="509142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8" name="Freeform 248"/>
          <p:cNvSpPr/>
          <p:nvPr/>
        </p:nvSpPr>
        <p:spPr>
          <a:xfrm>
            <a:off x="509142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49" name="Freeform 249"/>
          <p:cNvSpPr/>
          <p:nvPr/>
        </p:nvSpPr>
        <p:spPr>
          <a:xfrm>
            <a:off x="509142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0" name="Freeform 250"/>
          <p:cNvSpPr/>
          <p:nvPr/>
        </p:nvSpPr>
        <p:spPr>
          <a:xfrm>
            <a:off x="509142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1" name="Freeform 251"/>
          <p:cNvSpPr/>
          <p:nvPr/>
        </p:nvSpPr>
        <p:spPr>
          <a:xfrm>
            <a:off x="509142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2" name="Freeform 252"/>
          <p:cNvSpPr/>
          <p:nvPr/>
        </p:nvSpPr>
        <p:spPr>
          <a:xfrm>
            <a:off x="509142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3" name="Freeform 253"/>
          <p:cNvSpPr/>
          <p:nvPr/>
        </p:nvSpPr>
        <p:spPr>
          <a:xfrm>
            <a:off x="509142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4" name="Freeform 254"/>
          <p:cNvSpPr/>
          <p:nvPr/>
        </p:nvSpPr>
        <p:spPr>
          <a:xfrm>
            <a:off x="509142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5" name="Freeform 255"/>
          <p:cNvSpPr/>
          <p:nvPr/>
        </p:nvSpPr>
        <p:spPr>
          <a:xfrm>
            <a:off x="509142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6" name="Freeform 256"/>
          <p:cNvSpPr/>
          <p:nvPr/>
        </p:nvSpPr>
        <p:spPr>
          <a:xfrm>
            <a:off x="509142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7" name="Freeform 257"/>
          <p:cNvSpPr/>
          <p:nvPr/>
        </p:nvSpPr>
        <p:spPr>
          <a:xfrm>
            <a:off x="509142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8" name="Freeform 258"/>
          <p:cNvSpPr/>
          <p:nvPr/>
        </p:nvSpPr>
        <p:spPr>
          <a:xfrm>
            <a:off x="509142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59" name="Freeform 259"/>
          <p:cNvSpPr/>
          <p:nvPr/>
        </p:nvSpPr>
        <p:spPr>
          <a:xfrm>
            <a:off x="509142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0" name="Freeform 260"/>
          <p:cNvSpPr/>
          <p:nvPr/>
        </p:nvSpPr>
        <p:spPr>
          <a:xfrm>
            <a:off x="509142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1" name="Freeform 261"/>
          <p:cNvSpPr/>
          <p:nvPr/>
        </p:nvSpPr>
        <p:spPr>
          <a:xfrm>
            <a:off x="509142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2" name="Freeform 262"/>
          <p:cNvSpPr/>
          <p:nvPr/>
        </p:nvSpPr>
        <p:spPr>
          <a:xfrm>
            <a:off x="509142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3" name="Freeform 263"/>
          <p:cNvSpPr/>
          <p:nvPr/>
        </p:nvSpPr>
        <p:spPr>
          <a:xfrm>
            <a:off x="509142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4" name="Freeform 264"/>
          <p:cNvSpPr/>
          <p:nvPr/>
        </p:nvSpPr>
        <p:spPr>
          <a:xfrm>
            <a:off x="509142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5" name="Freeform 265"/>
          <p:cNvSpPr/>
          <p:nvPr/>
        </p:nvSpPr>
        <p:spPr>
          <a:xfrm>
            <a:off x="509142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6" name="Freeform 266"/>
          <p:cNvSpPr/>
          <p:nvPr/>
        </p:nvSpPr>
        <p:spPr>
          <a:xfrm>
            <a:off x="509142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7" name="Freeform 267"/>
          <p:cNvSpPr/>
          <p:nvPr/>
        </p:nvSpPr>
        <p:spPr>
          <a:xfrm>
            <a:off x="555107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8" name="Freeform 268"/>
          <p:cNvSpPr/>
          <p:nvPr/>
        </p:nvSpPr>
        <p:spPr>
          <a:xfrm>
            <a:off x="555107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69" name="Freeform 269"/>
          <p:cNvSpPr/>
          <p:nvPr/>
        </p:nvSpPr>
        <p:spPr>
          <a:xfrm>
            <a:off x="555107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0" name="Freeform 270"/>
          <p:cNvSpPr/>
          <p:nvPr/>
        </p:nvSpPr>
        <p:spPr>
          <a:xfrm>
            <a:off x="555107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1" name="Freeform 271"/>
          <p:cNvSpPr/>
          <p:nvPr/>
        </p:nvSpPr>
        <p:spPr>
          <a:xfrm>
            <a:off x="555107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2" name="Freeform 272"/>
          <p:cNvSpPr/>
          <p:nvPr/>
        </p:nvSpPr>
        <p:spPr>
          <a:xfrm>
            <a:off x="555107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3" name="Freeform 273"/>
          <p:cNvSpPr/>
          <p:nvPr/>
        </p:nvSpPr>
        <p:spPr>
          <a:xfrm>
            <a:off x="555107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4" name="Freeform 274"/>
          <p:cNvSpPr/>
          <p:nvPr/>
        </p:nvSpPr>
        <p:spPr>
          <a:xfrm>
            <a:off x="555107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5" name="Freeform 275"/>
          <p:cNvSpPr/>
          <p:nvPr/>
        </p:nvSpPr>
        <p:spPr>
          <a:xfrm>
            <a:off x="555107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6" name="Freeform 276"/>
          <p:cNvSpPr/>
          <p:nvPr/>
        </p:nvSpPr>
        <p:spPr>
          <a:xfrm>
            <a:off x="555107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7" name="Freeform 277"/>
          <p:cNvSpPr/>
          <p:nvPr/>
        </p:nvSpPr>
        <p:spPr>
          <a:xfrm>
            <a:off x="555107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8" name="Freeform 278"/>
          <p:cNvSpPr/>
          <p:nvPr/>
        </p:nvSpPr>
        <p:spPr>
          <a:xfrm>
            <a:off x="555107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79" name="Freeform 279"/>
          <p:cNvSpPr/>
          <p:nvPr/>
        </p:nvSpPr>
        <p:spPr>
          <a:xfrm>
            <a:off x="555107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0" name="Freeform 280"/>
          <p:cNvSpPr/>
          <p:nvPr/>
        </p:nvSpPr>
        <p:spPr>
          <a:xfrm>
            <a:off x="555107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1" name="Freeform 281"/>
          <p:cNvSpPr/>
          <p:nvPr/>
        </p:nvSpPr>
        <p:spPr>
          <a:xfrm>
            <a:off x="555107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2" name="Freeform 282"/>
          <p:cNvSpPr/>
          <p:nvPr/>
        </p:nvSpPr>
        <p:spPr>
          <a:xfrm>
            <a:off x="555107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3" name="Freeform 283"/>
          <p:cNvSpPr/>
          <p:nvPr/>
        </p:nvSpPr>
        <p:spPr>
          <a:xfrm>
            <a:off x="555107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4" name="Freeform 284"/>
          <p:cNvSpPr/>
          <p:nvPr/>
        </p:nvSpPr>
        <p:spPr>
          <a:xfrm>
            <a:off x="555107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5" name="Freeform 285"/>
          <p:cNvSpPr/>
          <p:nvPr/>
        </p:nvSpPr>
        <p:spPr>
          <a:xfrm>
            <a:off x="555107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6" name="Freeform 286"/>
          <p:cNvSpPr/>
          <p:nvPr/>
        </p:nvSpPr>
        <p:spPr>
          <a:xfrm>
            <a:off x="555107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7" name="Freeform 287"/>
          <p:cNvSpPr/>
          <p:nvPr/>
        </p:nvSpPr>
        <p:spPr>
          <a:xfrm>
            <a:off x="555107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8" name="Freeform 288"/>
          <p:cNvSpPr/>
          <p:nvPr/>
        </p:nvSpPr>
        <p:spPr>
          <a:xfrm>
            <a:off x="555107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89" name="Freeform 289"/>
          <p:cNvSpPr/>
          <p:nvPr/>
        </p:nvSpPr>
        <p:spPr>
          <a:xfrm>
            <a:off x="6010718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0" name="Freeform 290"/>
          <p:cNvSpPr/>
          <p:nvPr/>
        </p:nvSpPr>
        <p:spPr>
          <a:xfrm>
            <a:off x="6010718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1" name="Freeform 291"/>
          <p:cNvSpPr/>
          <p:nvPr/>
        </p:nvSpPr>
        <p:spPr>
          <a:xfrm>
            <a:off x="6010718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2" name="Freeform 292"/>
          <p:cNvSpPr/>
          <p:nvPr/>
        </p:nvSpPr>
        <p:spPr>
          <a:xfrm>
            <a:off x="6010718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3" name="Freeform 293"/>
          <p:cNvSpPr/>
          <p:nvPr/>
        </p:nvSpPr>
        <p:spPr>
          <a:xfrm>
            <a:off x="6010718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4" name="Freeform 294"/>
          <p:cNvSpPr/>
          <p:nvPr/>
        </p:nvSpPr>
        <p:spPr>
          <a:xfrm>
            <a:off x="6010718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5" name="Freeform 295"/>
          <p:cNvSpPr/>
          <p:nvPr/>
        </p:nvSpPr>
        <p:spPr>
          <a:xfrm>
            <a:off x="6010718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6" name="Freeform 296"/>
          <p:cNvSpPr/>
          <p:nvPr/>
        </p:nvSpPr>
        <p:spPr>
          <a:xfrm>
            <a:off x="6010718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7" name="Freeform 297"/>
          <p:cNvSpPr/>
          <p:nvPr/>
        </p:nvSpPr>
        <p:spPr>
          <a:xfrm>
            <a:off x="6010718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8" name="Freeform 298"/>
          <p:cNvSpPr/>
          <p:nvPr/>
        </p:nvSpPr>
        <p:spPr>
          <a:xfrm>
            <a:off x="6010718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299" name="Freeform 299"/>
          <p:cNvSpPr/>
          <p:nvPr/>
        </p:nvSpPr>
        <p:spPr>
          <a:xfrm>
            <a:off x="6010718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0" name="Freeform 300"/>
          <p:cNvSpPr/>
          <p:nvPr/>
        </p:nvSpPr>
        <p:spPr>
          <a:xfrm>
            <a:off x="6010718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1" name="Freeform 301"/>
          <p:cNvSpPr/>
          <p:nvPr/>
        </p:nvSpPr>
        <p:spPr>
          <a:xfrm>
            <a:off x="6010718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2" name="Freeform 302"/>
          <p:cNvSpPr/>
          <p:nvPr/>
        </p:nvSpPr>
        <p:spPr>
          <a:xfrm>
            <a:off x="6010718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3" name="Freeform 303"/>
          <p:cNvSpPr/>
          <p:nvPr/>
        </p:nvSpPr>
        <p:spPr>
          <a:xfrm>
            <a:off x="6010718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4" name="Freeform 304"/>
          <p:cNvSpPr/>
          <p:nvPr/>
        </p:nvSpPr>
        <p:spPr>
          <a:xfrm>
            <a:off x="6010718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5" name="Freeform 305"/>
          <p:cNvSpPr/>
          <p:nvPr/>
        </p:nvSpPr>
        <p:spPr>
          <a:xfrm>
            <a:off x="6010718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6" name="Freeform 306"/>
          <p:cNvSpPr/>
          <p:nvPr/>
        </p:nvSpPr>
        <p:spPr>
          <a:xfrm>
            <a:off x="6010718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7" name="Freeform 307"/>
          <p:cNvSpPr/>
          <p:nvPr/>
        </p:nvSpPr>
        <p:spPr>
          <a:xfrm>
            <a:off x="6010718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8" name="Freeform 308"/>
          <p:cNvSpPr/>
          <p:nvPr/>
        </p:nvSpPr>
        <p:spPr>
          <a:xfrm>
            <a:off x="6010718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09" name="Freeform 309"/>
          <p:cNvSpPr/>
          <p:nvPr/>
        </p:nvSpPr>
        <p:spPr>
          <a:xfrm>
            <a:off x="6010718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0" name="Freeform 310"/>
          <p:cNvSpPr/>
          <p:nvPr/>
        </p:nvSpPr>
        <p:spPr>
          <a:xfrm>
            <a:off x="6010718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1" name="Freeform 311"/>
          <p:cNvSpPr/>
          <p:nvPr/>
        </p:nvSpPr>
        <p:spPr>
          <a:xfrm>
            <a:off x="647036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2" name="Freeform 312"/>
          <p:cNvSpPr/>
          <p:nvPr/>
        </p:nvSpPr>
        <p:spPr>
          <a:xfrm>
            <a:off x="647036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3" name="Freeform 313"/>
          <p:cNvSpPr/>
          <p:nvPr/>
        </p:nvSpPr>
        <p:spPr>
          <a:xfrm>
            <a:off x="647036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4" name="Freeform 314"/>
          <p:cNvSpPr/>
          <p:nvPr/>
        </p:nvSpPr>
        <p:spPr>
          <a:xfrm>
            <a:off x="647036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5" name="Freeform 315"/>
          <p:cNvSpPr/>
          <p:nvPr/>
        </p:nvSpPr>
        <p:spPr>
          <a:xfrm>
            <a:off x="647036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6" name="Freeform 316"/>
          <p:cNvSpPr/>
          <p:nvPr/>
        </p:nvSpPr>
        <p:spPr>
          <a:xfrm>
            <a:off x="647036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7" name="Freeform 317"/>
          <p:cNvSpPr/>
          <p:nvPr/>
        </p:nvSpPr>
        <p:spPr>
          <a:xfrm>
            <a:off x="647036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8" name="Freeform 318"/>
          <p:cNvSpPr/>
          <p:nvPr/>
        </p:nvSpPr>
        <p:spPr>
          <a:xfrm>
            <a:off x="647036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19" name="Freeform 319"/>
          <p:cNvSpPr/>
          <p:nvPr/>
        </p:nvSpPr>
        <p:spPr>
          <a:xfrm>
            <a:off x="647036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0" name="Freeform 320"/>
          <p:cNvSpPr/>
          <p:nvPr/>
        </p:nvSpPr>
        <p:spPr>
          <a:xfrm>
            <a:off x="647036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1" name="Freeform 321"/>
          <p:cNvSpPr/>
          <p:nvPr/>
        </p:nvSpPr>
        <p:spPr>
          <a:xfrm>
            <a:off x="647036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2" name="Freeform 322"/>
          <p:cNvSpPr/>
          <p:nvPr/>
        </p:nvSpPr>
        <p:spPr>
          <a:xfrm>
            <a:off x="647036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3" name="Freeform 323"/>
          <p:cNvSpPr/>
          <p:nvPr/>
        </p:nvSpPr>
        <p:spPr>
          <a:xfrm>
            <a:off x="647036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4" name="Freeform 324"/>
          <p:cNvSpPr/>
          <p:nvPr/>
        </p:nvSpPr>
        <p:spPr>
          <a:xfrm>
            <a:off x="647036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5" name="Freeform 325"/>
          <p:cNvSpPr/>
          <p:nvPr/>
        </p:nvSpPr>
        <p:spPr>
          <a:xfrm>
            <a:off x="647036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6" name="Freeform 326"/>
          <p:cNvSpPr/>
          <p:nvPr/>
        </p:nvSpPr>
        <p:spPr>
          <a:xfrm>
            <a:off x="647036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7" name="Freeform 327"/>
          <p:cNvSpPr/>
          <p:nvPr/>
        </p:nvSpPr>
        <p:spPr>
          <a:xfrm>
            <a:off x="647036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8" name="Freeform 328"/>
          <p:cNvSpPr/>
          <p:nvPr/>
        </p:nvSpPr>
        <p:spPr>
          <a:xfrm>
            <a:off x="647036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29" name="Freeform 329"/>
          <p:cNvSpPr/>
          <p:nvPr/>
        </p:nvSpPr>
        <p:spPr>
          <a:xfrm>
            <a:off x="647036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0" name="Freeform 330"/>
          <p:cNvSpPr/>
          <p:nvPr/>
        </p:nvSpPr>
        <p:spPr>
          <a:xfrm>
            <a:off x="647036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1" name="Freeform 331"/>
          <p:cNvSpPr/>
          <p:nvPr/>
        </p:nvSpPr>
        <p:spPr>
          <a:xfrm>
            <a:off x="647036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2" name="Freeform 332"/>
          <p:cNvSpPr/>
          <p:nvPr/>
        </p:nvSpPr>
        <p:spPr>
          <a:xfrm>
            <a:off x="647036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3" name="Freeform 333"/>
          <p:cNvSpPr/>
          <p:nvPr/>
        </p:nvSpPr>
        <p:spPr>
          <a:xfrm>
            <a:off x="693001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4" name="Freeform 334"/>
          <p:cNvSpPr/>
          <p:nvPr/>
        </p:nvSpPr>
        <p:spPr>
          <a:xfrm>
            <a:off x="693001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5" name="Freeform 335"/>
          <p:cNvSpPr/>
          <p:nvPr/>
        </p:nvSpPr>
        <p:spPr>
          <a:xfrm>
            <a:off x="693001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6" name="Freeform 336"/>
          <p:cNvSpPr/>
          <p:nvPr/>
        </p:nvSpPr>
        <p:spPr>
          <a:xfrm>
            <a:off x="693001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7" name="Freeform 337"/>
          <p:cNvSpPr/>
          <p:nvPr/>
        </p:nvSpPr>
        <p:spPr>
          <a:xfrm>
            <a:off x="693001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8" name="Freeform 338"/>
          <p:cNvSpPr/>
          <p:nvPr/>
        </p:nvSpPr>
        <p:spPr>
          <a:xfrm>
            <a:off x="693001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39" name="Freeform 339"/>
          <p:cNvSpPr/>
          <p:nvPr/>
        </p:nvSpPr>
        <p:spPr>
          <a:xfrm>
            <a:off x="693001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0" name="Freeform 340"/>
          <p:cNvSpPr/>
          <p:nvPr/>
        </p:nvSpPr>
        <p:spPr>
          <a:xfrm>
            <a:off x="693001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1" name="Freeform 341"/>
          <p:cNvSpPr/>
          <p:nvPr/>
        </p:nvSpPr>
        <p:spPr>
          <a:xfrm>
            <a:off x="693001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2" name="Freeform 342"/>
          <p:cNvSpPr/>
          <p:nvPr/>
        </p:nvSpPr>
        <p:spPr>
          <a:xfrm>
            <a:off x="693001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3" name="Freeform 343"/>
          <p:cNvSpPr/>
          <p:nvPr/>
        </p:nvSpPr>
        <p:spPr>
          <a:xfrm>
            <a:off x="693001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4" name="Freeform 344"/>
          <p:cNvSpPr/>
          <p:nvPr/>
        </p:nvSpPr>
        <p:spPr>
          <a:xfrm>
            <a:off x="693001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5" name="Freeform 345"/>
          <p:cNvSpPr/>
          <p:nvPr/>
        </p:nvSpPr>
        <p:spPr>
          <a:xfrm>
            <a:off x="693001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6" name="Freeform 346"/>
          <p:cNvSpPr/>
          <p:nvPr/>
        </p:nvSpPr>
        <p:spPr>
          <a:xfrm>
            <a:off x="693001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7" name="Freeform 347"/>
          <p:cNvSpPr/>
          <p:nvPr/>
        </p:nvSpPr>
        <p:spPr>
          <a:xfrm>
            <a:off x="693001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8" name="Freeform 348"/>
          <p:cNvSpPr/>
          <p:nvPr/>
        </p:nvSpPr>
        <p:spPr>
          <a:xfrm>
            <a:off x="693001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49" name="Freeform 349"/>
          <p:cNvSpPr/>
          <p:nvPr/>
        </p:nvSpPr>
        <p:spPr>
          <a:xfrm>
            <a:off x="693001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0" name="Freeform 350"/>
          <p:cNvSpPr/>
          <p:nvPr/>
        </p:nvSpPr>
        <p:spPr>
          <a:xfrm>
            <a:off x="693001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1" name="Freeform 351"/>
          <p:cNvSpPr/>
          <p:nvPr/>
        </p:nvSpPr>
        <p:spPr>
          <a:xfrm>
            <a:off x="693001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2" name="Freeform 352"/>
          <p:cNvSpPr/>
          <p:nvPr/>
        </p:nvSpPr>
        <p:spPr>
          <a:xfrm>
            <a:off x="693001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3" name="Freeform 353"/>
          <p:cNvSpPr/>
          <p:nvPr/>
        </p:nvSpPr>
        <p:spPr>
          <a:xfrm>
            <a:off x="693001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4" name="Freeform 354"/>
          <p:cNvSpPr/>
          <p:nvPr/>
        </p:nvSpPr>
        <p:spPr>
          <a:xfrm>
            <a:off x="693001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5" name="Freeform 355"/>
          <p:cNvSpPr/>
          <p:nvPr/>
        </p:nvSpPr>
        <p:spPr>
          <a:xfrm>
            <a:off x="738966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6" name="Freeform 356"/>
          <p:cNvSpPr/>
          <p:nvPr/>
        </p:nvSpPr>
        <p:spPr>
          <a:xfrm>
            <a:off x="738966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7" name="Freeform 357"/>
          <p:cNvSpPr/>
          <p:nvPr/>
        </p:nvSpPr>
        <p:spPr>
          <a:xfrm>
            <a:off x="738966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8" name="Freeform 358"/>
          <p:cNvSpPr/>
          <p:nvPr/>
        </p:nvSpPr>
        <p:spPr>
          <a:xfrm>
            <a:off x="738966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59" name="Freeform 359"/>
          <p:cNvSpPr/>
          <p:nvPr/>
        </p:nvSpPr>
        <p:spPr>
          <a:xfrm>
            <a:off x="738966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0" name="Freeform 360"/>
          <p:cNvSpPr/>
          <p:nvPr/>
        </p:nvSpPr>
        <p:spPr>
          <a:xfrm>
            <a:off x="738966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1" name="Freeform 361"/>
          <p:cNvSpPr/>
          <p:nvPr/>
        </p:nvSpPr>
        <p:spPr>
          <a:xfrm>
            <a:off x="738966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2" name="Freeform 362"/>
          <p:cNvSpPr/>
          <p:nvPr/>
        </p:nvSpPr>
        <p:spPr>
          <a:xfrm>
            <a:off x="738966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3" name="Freeform 363"/>
          <p:cNvSpPr/>
          <p:nvPr/>
        </p:nvSpPr>
        <p:spPr>
          <a:xfrm>
            <a:off x="738966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4" name="Freeform 364"/>
          <p:cNvSpPr/>
          <p:nvPr/>
        </p:nvSpPr>
        <p:spPr>
          <a:xfrm>
            <a:off x="738966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5" name="Freeform 365"/>
          <p:cNvSpPr/>
          <p:nvPr/>
        </p:nvSpPr>
        <p:spPr>
          <a:xfrm>
            <a:off x="738966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6" name="Freeform 366"/>
          <p:cNvSpPr/>
          <p:nvPr/>
        </p:nvSpPr>
        <p:spPr>
          <a:xfrm>
            <a:off x="738966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7" name="Freeform 367"/>
          <p:cNvSpPr/>
          <p:nvPr/>
        </p:nvSpPr>
        <p:spPr>
          <a:xfrm>
            <a:off x="738966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8" name="Freeform 368"/>
          <p:cNvSpPr/>
          <p:nvPr/>
        </p:nvSpPr>
        <p:spPr>
          <a:xfrm>
            <a:off x="738966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69" name="Freeform 369"/>
          <p:cNvSpPr/>
          <p:nvPr/>
        </p:nvSpPr>
        <p:spPr>
          <a:xfrm>
            <a:off x="738966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0" name="Freeform 370"/>
          <p:cNvSpPr/>
          <p:nvPr/>
        </p:nvSpPr>
        <p:spPr>
          <a:xfrm>
            <a:off x="738966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1" name="Freeform 371"/>
          <p:cNvSpPr/>
          <p:nvPr/>
        </p:nvSpPr>
        <p:spPr>
          <a:xfrm>
            <a:off x="738966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2" name="Freeform 372"/>
          <p:cNvSpPr/>
          <p:nvPr/>
        </p:nvSpPr>
        <p:spPr>
          <a:xfrm>
            <a:off x="738966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3" name="Freeform 373"/>
          <p:cNvSpPr/>
          <p:nvPr/>
        </p:nvSpPr>
        <p:spPr>
          <a:xfrm>
            <a:off x="738966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4" name="Freeform 374"/>
          <p:cNvSpPr/>
          <p:nvPr/>
        </p:nvSpPr>
        <p:spPr>
          <a:xfrm>
            <a:off x="738966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5" name="Freeform 375"/>
          <p:cNvSpPr/>
          <p:nvPr/>
        </p:nvSpPr>
        <p:spPr>
          <a:xfrm>
            <a:off x="738966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6" name="Freeform 376"/>
          <p:cNvSpPr/>
          <p:nvPr/>
        </p:nvSpPr>
        <p:spPr>
          <a:xfrm>
            <a:off x="738966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7" name="Freeform 377"/>
          <p:cNvSpPr/>
          <p:nvPr/>
        </p:nvSpPr>
        <p:spPr>
          <a:xfrm>
            <a:off x="784930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8" name="Freeform 378"/>
          <p:cNvSpPr/>
          <p:nvPr/>
        </p:nvSpPr>
        <p:spPr>
          <a:xfrm>
            <a:off x="784930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79" name="Freeform 379"/>
          <p:cNvSpPr/>
          <p:nvPr/>
        </p:nvSpPr>
        <p:spPr>
          <a:xfrm>
            <a:off x="784930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0" name="Freeform 380"/>
          <p:cNvSpPr/>
          <p:nvPr/>
        </p:nvSpPr>
        <p:spPr>
          <a:xfrm>
            <a:off x="784930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1" name="Freeform 381"/>
          <p:cNvSpPr/>
          <p:nvPr/>
        </p:nvSpPr>
        <p:spPr>
          <a:xfrm>
            <a:off x="784930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2" name="Freeform 382"/>
          <p:cNvSpPr/>
          <p:nvPr/>
        </p:nvSpPr>
        <p:spPr>
          <a:xfrm>
            <a:off x="784930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3" name="Freeform 383"/>
          <p:cNvSpPr/>
          <p:nvPr/>
        </p:nvSpPr>
        <p:spPr>
          <a:xfrm>
            <a:off x="784930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4" name="Freeform 384"/>
          <p:cNvSpPr/>
          <p:nvPr/>
        </p:nvSpPr>
        <p:spPr>
          <a:xfrm>
            <a:off x="784930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5" name="Freeform 385"/>
          <p:cNvSpPr/>
          <p:nvPr/>
        </p:nvSpPr>
        <p:spPr>
          <a:xfrm>
            <a:off x="784930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6" name="Freeform 386"/>
          <p:cNvSpPr/>
          <p:nvPr/>
        </p:nvSpPr>
        <p:spPr>
          <a:xfrm>
            <a:off x="784930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7" name="Freeform 387"/>
          <p:cNvSpPr/>
          <p:nvPr/>
        </p:nvSpPr>
        <p:spPr>
          <a:xfrm>
            <a:off x="784930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8" name="Freeform 388"/>
          <p:cNvSpPr/>
          <p:nvPr/>
        </p:nvSpPr>
        <p:spPr>
          <a:xfrm>
            <a:off x="784930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89" name="Freeform 389"/>
          <p:cNvSpPr/>
          <p:nvPr/>
        </p:nvSpPr>
        <p:spPr>
          <a:xfrm>
            <a:off x="784930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0" name="Freeform 390"/>
          <p:cNvSpPr/>
          <p:nvPr/>
        </p:nvSpPr>
        <p:spPr>
          <a:xfrm>
            <a:off x="784930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1" name="Freeform 391"/>
          <p:cNvSpPr/>
          <p:nvPr/>
        </p:nvSpPr>
        <p:spPr>
          <a:xfrm>
            <a:off x="784930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2" name="Freeform 392"/>
          <p:cNvSpPr/>
          <p:nvPr/>
        </p:nvSpPr>
        <p:spPr>
          <a:xfrm>
            <a:off x="784930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3" name="Freeform 393"/>
          <p:cNvSpPr/>
          <p:nvPr/>
        </p:nvSpPr>
        <p:spPr>
          <a:xfrm>
            <a:off x="784930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4" name="Freeform 394"/>
          <p:cNvSpPr/>
          <p:nvPr/>
        </p:nvSpPr>
        <p:spPr>
          <a:xfrm>
            <a:off x="784930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5" name="Freeform 395"/>
          <p:cNvSpPr/>
          <p:nvPr/>
        </p:nvSpPr>
        <p:spPr>
          <a:xfrm>
            <a:off x="784930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6" name="Freeform 396"/>
          <p:cNvSpPr/>
          <p:nvPr/>
        </p:nvSpPr>
        <p:spPr>
          <a:xfrm>
            <a:off x="784930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7" name="Freeform 397"/>
          <p:cNvSpPr/>
          <p:nvPr/>
        </p:nvSpPr>
        <p:spPr>
          <a:xfrm>
            <a:off x="784930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8" name="Freeform 398"/>
          <p:cNvSpPr/>
          <p:nvPr/>
        </p:nvSpPr>
        <p:spPr>
          <a:xfrm>
            <a:off x="784930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399" name="Freeform 399"/>
          <p:cNvSpPr/>
          <p:nvPr/>
        </p:nvSpPr>
        <p:spPr>
          <a:xfrm>
            <a:off x="830895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0" name="Freeform 400"/>
          <p:cNvSpPr/>
          <p:nvPr/>
        </p:nvSpPr>
        <p:spPr>
          <a:xfrm>
            <a:off x="830895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1" name="Freeform 401"/>
          <p:cNvSpPr/>
          <p:nvPr/>
        </p:nvSpPr>
        <p:spPr>
          <a:xfrm>
            <a:off x="830895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2" name="Freeform 402"/>
          <p:cNvSpPr/>
          <p:nvPr/>
        </p:nvSpPr>
        <p:spPr>
          <a:xfrm>
            <a:off x="830895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3" name="Freeform 403"/>
          <p:cNvSpPr/>
          <p:nvPr/>
        </p:nvSpPr>
        <p:spPr>
          <a:xfrm>
            <a:off x="830895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4" name="Freeform 404"/>
          <p:cNvSpPr/>
          <p:nvPr/>
        </p:nvSpPr>
        <p:spPr>
          <a:xfrm>
            <a:off x="830895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5" name="Freeform 405"/>
          <p:cNvSpPr/>
          <p:nvPr/>
        </p:nvSpPr>
        <p:spPr>
          <a:xfrm>
            <a:off x="830895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6" name="Freeform 406"/>
          <p:cNvSpPr/>
          <p:nvPr/>
        </p:nvSpPr>
        <p:spPr>
          <a:xfrm>
            <a:off x="830895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7" name="Freeform 407"/>
          <p:cNvSpPr/>
          <p:nvPr/>
        </p:nvSpPr>
        <p:spPr>
          <a:xfrm>
            <a:off x="830895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8" name="Freeform 408"/>
          <p:cNvSpPr/>
          <p:nvPr/>
        </p:nvSpPr>
        <p:spPr>
          <a:xfrm>
            <a:off x="830895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09" name="Freeform 409"/>
          <p:cNvSpPr/>
          <p:nvPr/>
        </p:nvSpPr>
        <p:spPr>
          <a:xfrm>
            <a:off x="830895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0" name="Freeform 410"/>
          <p:cNvSpPr/>
          <p:nvPr/>
        </p:nvSpPr>
        <p:spPr>
          <a:xfrm>
            <a:off x="830895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1" name="Freeform 411"/>
          <p:cNvSpPr/>
          <p:nvPr/>
        </p:nvSpPr>
        <p:spPr>
          <a:xfrm>
            <a:off x="830895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2" name="Freeform 412"/>
          <p:cNvSpPr/>
          <p:nvPr/>
        </p:nvSpPr>
        <p:spPr>
          <a:xfrm>
            <a:off x="830895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3" name="Freeform 413"/>
          <p:cNvSpPr/>
          <p:nvPr/>
        </p:nvSpPr>
        <p:spPr>
          <a:xfrm>
            <a:off x="830895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4" name="Freeform 414"/>
          <p:cNvSpPr/>
          <p:nvPr/>
        </p:nvSpPr>
        <p:spPr>
          <a:xfrm>
            <a:off x="830895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5" name="Freeform 415"/>
          <p:cNvSpPr/>
          <p:nvPr/>
        </p:nvSpPr>
        <p:spPr>
          <a:xfrm>
            <a:off x="830895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6" name="Freeform 416"/>
          <p:cNvSpPr/>
          <p:nvPr/>
        </p:nvSpPr>
        <p:spPr>
          <a:xfrm>
            <a:off x="830895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7" name="Freeform 417"/>
          <p:cNvSpPr/>
          <p:nvPr/>
        </p:nvSpPr>
        <p:spPr>
          <a:xfrm>
            <a:off x="830895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8" name="Freeform 418"/>
          <p:cNvSpPr/>
          <p:nvPr/>
        </p:nvSpPr>
        <p:spPr>
          <a:xfrm>
            <a:off x="830895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19" name="Freeform 419"/>
          <p:cNvSpPr/>
          <p:nvPr/>
        </p:nvSpPr>
        <p:spPr>
          <a:xfrm>
            <a:off x="830895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0" name="Freeform 420"/>
          <p:cNvSpPr/>
          <p:nvPr/>
        </p:nvSpPr>
        <p:spPr>
          <a:xfrm>
            <a:off x="830895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1" name="Freeform 421"/>
          <p:cNvSpPr/>
          <p:nvPr/>
        </p:nvSpPr>
        <p:spPr>
          <a:xfrm>
            <a:off x="876860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2" name="Freeform 422"/>
          <p:cNvSpPr/>
          <p:nvPr/>
        </p:nvSpPr>
        <p:spPr>
          <a:xfrm>
            <a:off x="876860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3" name="Freeform 423"/>
          <p:cNvSpPr/>
          <p:nvPr/>
        </p:nvSpPr>
        <p:spPr>
          <a:xfrm>
            <a:off x="876860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4" name="Freeform 424"/>
          <p:cNvSpPr/>
          <p:nvPr/>
        </p:nvSpPr>
        <p:spPr>
          <a:xfrm>
            <a:off x="876860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5" name="Freeform 425"/>
          <p:cNvSpPr/>
          <p:nvPr/>
        </p:nvSpPr>
        <p:spPr>
          <a:xfrm>
            <a:off x="876860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6" name="Freeform 426"/>
          <p:cNvSpPr/>
          <p:nvPr/>
        </p:nvSpPr>
        <p:spPr>
          <a:xfrm>
            <a:off x="876860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7" name="Freeform 427"/>
          <p:cNvSpPr/>
          <p:nvPr/>
        </p:nvSpPr>
        <p:spPr>
          <a:xfrm>
            <a:off x="876860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8" name="Freeform 428"/>
          <p:cNvSpPr/>
          <p:nvPr/>
        </p:nvSpPr>
        <p:spPr>
          <a:xfrm>
            <a:off x="876860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29" name="Freeform 429"/>
          <p:cNvSpPr/>
          <p:nvPr/>
        </p:nvSpPr>
        <p:spPr>
          <a:xfrm>
            <a:off x="876860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0" name="Freeform 430"/>
          <p:cNvSpPr/>
          <p:nvPr/>
        </p:nvSpPr>
        <p:spPr>
          <a:xfrm>
            <a:off x="876860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1" name="Freeform 431"/>
          <p:cNvSpPr/>
          <p:nvPr/>
        </p:nvSpPr>
        <p:spPr>
          <a:xfrm>
            <a:off x="876860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2" name="Freeform 432"/>
          <p:cNvSpPr/>
          <p:nvPr/>
        </p:nvSpPr>
        <p:spPr>
          <a:xfrm>
            <a:off x="876860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3" name="Freeform 433"/>
          <p:cNvSpPr/>
          <p:nvPr/>
        </p:nvSpPr>
        <p:spPr>
          <a:xfrm>
            <a:off x="876860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4" name="Freeform 434"/>
          <p:cNvSpPr/>
          <p:nvPr/>
        </p:nvSpPr>
        <p:spPr>
          <a:xfrm>
            <a:off x="876860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5" name="Freeform 435"/>
          <p:cNvSpPr/>
          <p:nvPr/>
        </p:nvSpPr>
        <p:spPr>
          <a:xfrm>
            <a:off x="876860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6" name="Freeform 436"/>
          <p:cNvSpPr/>
          <p:nvPr/>
        </p:nvSpPr>
        <p:spPr>
          <a:xfrm>
            <a:off x="876860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7" name="Freeform 437"/>
          <p:cNvSpPr/>
          <p:nvPr/>
        </p:nvSpPr>
        <p:spPr>
          <a:xfrm>
            <a:off x="876860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8" name="Freeform 438"/>
          <p:cNvSpPr/>
          <p:nvPr/>
        </p:nvSpPr>
        <p:spPr>
          <a:xfrm>
            <a:off x="876860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39" name="Freeform 439"/>
          <p:cNvSpPr/>
          <p:nvPr/>
        </p:nvSpPr>
        <p:spPr>
          <a:xfrm>
            <a:off x="876860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0" name="Freeform 440"/>
          <p:cNvSpPr/>
          <p:nvPr/>
        </p:nvSpPr>
        <p:spPr>
          <a:xfrm>
            <a:off x="876860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1" name="Freeform 441"/>
          <p:cNvSpPr/>
          <p:nvPr/>
        </p:nvSpPr>
        <p:spPr>
          <a:xfrm>
            <a:off x="876860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2" name="Freeform 442"/>
          <p:cNvSpPr/>
          <p:nvPr/>
        </p:nvSpPr>
        <p:spPr>
          <a:xfrm>
            <a:off x="876860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3" name="Freeform 443"/>
          <p:cNvSpPr/>
          <p:nvPr/>
        </p:nvSpPr>
        <p:spPr>
          <a:xfrm>
            <a:off x="9228248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4" name="Freeform 444"/>
          <p:cNvSpPr/>
          <p:nvPr/>
        </p:nvSpPr>
        <p:spPr>
          <a:xfrm>
            <a:off x="9228248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5" name="Freeform 445"/>
          <p:cNvSpPr/>
          <p:nvPr/>
        </p:nvSpPr>
        <p:spPr>
          <a:xfrm>
            <a:off x="9228248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6" name="Freeform 446"/>
          <p:cNvSpPr/>
          <p:nvPr/>
        </p:nvSpPr>
        <p:spPr>
          <a:xfrm>
            <a:off x="9228248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7" name="Freeform 447"/>
          <p:cNvSpPr/>
          <p:nvPr/>
        </p:nvSpPr>
        <p:spPr>
          <a:xfrm>
            <a:off x="9228248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8" name="Freeform 448"/>
          <p:cNvSpPr/>
          <p:nvPr/>
        </p:nvSpPr>
        <p:spPr>
          <a:xfrm>
            <a:off x="9228248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49" name="Freeform 449"/>
          <p:cNvSpPr/>
          <p:nvPr/>
        </p:nvSpPr>
        <p:spPr>
          <a:xfrm>
            <a:off x="9228248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0" name="Freeform 450"/>
          <p:cNvSpPr/>
          <p:nvPr/>
        </p:nvSpPr>
        <p:spPr>
          <a:xfrm>
            <a:off x="9228248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1" name="Freeform 451"/>
          <p:cNvSpPr/>
          <p:nvPr/>
        </p:nvSpPr>
        <p:spPr>
          <a:xfrm>
            <a:off x="9228248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2" name="Freeform 452"/>
          <p:cNvSpPr/>
          <p:nvPr/>
        </p:nvSpPr>
        <p:spPr>
          <a:xfrm>
            <a:off x="9228248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3" name="Freeform 453"/>
          <p:cNvSpPr/>
          <p:nvPr/>
        </p:nvSpPr>
        <p:spPr>
          <a:xfrm>
            <a:off x="9228248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4" name="Freeform 454"/>
          <p:cNvSpPr/>
          <p:nvPr/>
        </p:nvSpPr>
        <p:spPr>
          <a:xfrm>
            <a:off x="9228248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5" name="Freeform 455"/>
          <p:cNvSpPr/>
          <p:nvPr/>
        </p:nvSpPr>
        <p:spPr>
          <a:xfrm>
            <a:off x="9228248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6" name="Freeform 456"/>
          <p:cNvSpPr/>
          <p:nvPr/>
        </p:nvSpPr>
        <p:spPr>
          <a:xfrm>
            <a:off x="9228248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7" name="Freeform 457"/>
          <p:cNvSpPr/>
          <p:nvPr/>
        </p:nvSpPr>
        <p:spPr>
          <a:xfrm>
            <a:off x="9228248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8" name="Freeform 458"/>
          <p:cNvSpPr/>
          <p:nvPr/>
        </p:nvSpPr>
        <p:spPr>
          <a:xfrm>
            <a:off x="9228248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59" name="Freeform 459"/>
          <p:cNvSpPr/>
          <p:nvPr/>
        </p:nvSpPr>
        <p:spPr>
          <a:xfrm>
            <a:off x="9228248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0" name="Freeform 460"/>
          <p:cNvSpPr/>
          <p:nvPr/>
        </p:nvSpPr>
        <p:spPr>
          <a:xfrm>
            <a:off x="9228248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1" name="Freeform 461"/>
          <p:cNvSpPr/>
          <p:nvPr/>
        </p:nvSpPr>
        <p:spPr>
          <a:xfrm>
            <a:off x="9228248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2" name="Freeform 462"/>
          <p:cNvSpPr/>
          <p:nvPr/>
        </p:nvSpPr>
        <p:spPr>
          <a:xfrm>
            <a:off x="9228248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3" name="Freeform 463"/>
          <p:cNvSpPr/>
          <p:nvPr/>
        </p:nvSpPr>
        <p:spPr>
          <a:xfrm>
            <a:off x="9228248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4" name="Freeform 464"/>
          <p:cNvSpPr/>
          <p:nvPr/>
        </p:nvSpPr>
        <p:spPr>
          <a:xfrm>
            <a:off x="9228248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5" name="Freeform 465"/>
          <p:cNvSpPr/>
          <p:nvPr/>
        </p:nvSpPr>
        <p:spPr>
          <a:xfrm>
            <a:off x="968789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6" name="Freeform 466"/>
          <p:cNvSpPr/>
          <p:nvPr/>
        </p:nvSpPr>
        <p:spPr>
          <a:xfrm>
            <a:off x="968789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7" name="Freeform 467"/>
          <p:cNvSpPr/>
          <p:nvPr/>
        </p:nvSpPr>
        <p:spPr>
          <a:xfrm>
            <a:off x="968789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8" name="Freeform 468"/>
          <p:cNvSpPr/>
          <p:nvPr/>
        </p:nvSpPr>
        <p:spPr>
          <a:xfrm>
            <a:off x="968789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69" name="Freeform 469"/>
          <p:cNvSpPr/>
          <p:nvPr/>
        </p:nvSpPr>
        <p:spPr>
          <a:xfrm>
            <a:off x="968789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0" name="Freeform 470"/>
          <p:cNvSpPr/>
          <p:nvPr/>
        </p:nvSpPr>
        <p:spPr>
          <a:xfrm>
            <a:off x="968789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1" name="Freeform 471"/>
          <p:cNvSpPr/>
          <p:nvPr/>
        </p:nvSpPr>
        <p:spPr>
          <a:xfrm>
            <a:off x="968789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2" name="Freeform 472"/>
          <p:cNvSpPr/>
          <p:nvPr/>
        </p:nvSpPr>
        <p:spPr>
          <a:xfrm>
            <a:off x="968789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3" name="Freeform 473"/>
          <p:cNvSpPr/>
          <p:nvPr/>
        </p:nvSpPr>
        <p:spPr>
          <a:xfrm>
            <a:off x="968789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4" name="Freeform 474"/>
          <p:cNvSpPr/>
          <p:nvPr/>
        </p:nvSpPr>
        <p:spPr>
          <a:xfrm>
            <a:off x="968789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5" name="Freeform 475"/>
          <p:cNvSpPr/>
          <p:nvPr/>
        </p:nvSpPr>
        <p:spPr>
          <a:xfrm>
            <a:off x="968789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6" name="Freeform 476"/>
          <p:cNvSpPr/>
          <p:nvPr/>
        </p:nvSpPr>
        <p:spPr>
          <a:xfrm>
            <a:off x="968789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7" name="Freeform 477"/>
          <p:cNvSpPr/>
          <p:nvPr/>
        </p:nvSpPr>
        <p:spPr>
          <a:xfrm>
            <a:off x="968789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8" name="Freeform 478"/>
          <p:cNvSpPr/>
          <p:nvPr/>
        </p:nvSpPr>
        <p:spPr>
          <a:xfrm>
            <a:off x="968789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79" name="Freeform 479"/>
          <p:cNvSpPr/>
          <p:nvPr/>
        </p:nvSpPr>
        <p:spPr>
          <a:xfrm>
            <a:off x="968789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0" name="Freeform 480"/>
          <p:cNvSpPr/>
          <p:nvPr/>
        </p:nvSpPr>
        <p:spPr>
          <a:xfrm>
            <a:off x="968789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1" name="Freeform 481"/>
          <p:cNvSpPr/>
          <p:nvPr/>
        </p:nvSpPr>
        <p:spPr>
          <a:xfrm>
            <a:off x="968789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2" name="Freeform 482"/>
          <p:cNvSpPr/>
          <p:nvPr/>
        </p:nvSpPr>
        <p:spPr>
          <a:xfrm>
            <a:off x="968789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3" name="Freeform 483"/>
          <p:cNvSpPr/>
          <p:nvPr/>
        </p:nvSpPr>
        <p:spPr>
          <a:xfrm>
            <a:off x="968789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4" name="Freeform 484"/>
          <p:cNvSpPr/>
          <p:nvPr/>
        </p:nvSpPr>
        <p:spPr>
          <a:xfrm>
            <a:off x="968789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5" name="Freeform 485"/>
          <p:cNvSpPr/>
          <p:nvPr/>
        </p:nvSpPr>
        <p:spPr>
          <a:xfrm>
            <a:off x="968789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6" name="Freeform 486"/>
          <p:cNvSpPr/>
          <p:nvPr/>
        </p:nvSpPr>
        <p:spPr>
          <a:xfrm>
            <a:off x="968789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</p:sp>
      <p:sp>
        <p:nvSpPr>
          <p:cNvPr id="487" name="Freeform 487"/>
          <p:cNvSpPr/>
          <p:nvPr/>
        </p:nvSpPr>
        <p:spPr>
          <a:xfrm>
            <a:off x="6260237" y="1075380"/>
            <a:ext cx="3047596" cy="4574253"/>
          </a:xfrm>
          <a:custGeom>
            <a:avLst/>
            <a:gdLst/>
            <a:ahLst/>
            <a:cxnLst/>
            <a:rect l="l" t="t" r="r" b="b"/>
            <a:pathLst>
              <a:path w="3047596" h="4574253">
                <a:moveTo>
                  <a:pt x="0" y="0"/>
                </a:moveTo>
                <a:lnTo>
                  <a:pt x="3047596" y="0"/>
                </a:lnTo>
                <a:lnTo>
                  <a:pt x="3047596" y="4574253"/>
                </a:lnTo>
                <a:lnTo>
                  <a:pt x="0" y="4574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88" name="TextBox 488"/>
          <p:cNvSpPr txBox="1"/>
          <p:nvPr/>
        </p:nvSpPr>
        <p:spPr>
          <a:xfrm>
            <a:off x="777240" y="2097738"/>
            <a:ext cx="4732624" cy="59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08"/>
              </a:lnSpc>
            </a:pPr>
            <a:r>
              <a:rPr lang="en-US" sz="1449" b="1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Вознесенская</a:t>
            </a:r>
            <a:r>
              <a:rPr lang="en-US" sz="1449" b="1" u="none" strike="noStrike">
                <a:solidFill>
                  <a:srgbClr val="2B2A2A"/>
                </a:solidFill>
                <a:latin typeface="TT Fors Bold"/>
                <a:ea typeface="TT Fors Bold"/>
                <a:cs typeface="TT Fors Bold"/>
                <a:sym typeface="TT Fors Bold"/>
              </a:rPr>
              <a:t> Лариса — директор по развитию и стратегический партнёр</a:t>
            </a:r>
          </a:p>
          <a:p>
            <a:pPr marL="0" lvl="0" indent="0" algn="l">
              <a:lnSpc>
                <a:spcPts val="1608"/>
              </a:lnSpc>
            </a:pPr>
            <a:endParaRPr lang="en-US" sz="1449" b="1" u="none" strike="noStrike">
              <a:solidFill>
                <a:srgbClr val="2B2A2A"/>
              </a:solidFill>
              <a:latin typeface="TT Fors Bold"/>
              <a:ea typeface="TT Fors Bold"/>
              <a:cs typeface="TT Fors Bold"/>
              <a:sym typeface="TT Fors Bold"/>
            </a:endParaRPr>
          </a:p>
        </p:txBody>
      </p:sp>
      <p:sp>
        <p:nvSpPr>
          <p:cNvPr id="489" name="TextBox 489"/>
          <p:cNvSpPr txBox="1"/>
          <p:nvPr/>
        </p:nvSpPr>
        <p:spPr>
          <a:xfrm>
            <a:off x="777240" y="2757606"/>
            <a:ext cx="4732624" cy="17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2705" lvl="1" indent="-136352" algn="l">
              <a:lnSpc>
                <a:spcPts val="1768"/>
              </a:lnSpc>
              <a:buFont typeface="Arial"/>
              <a:buChar char="•"/>
            </a:pP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Социальный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предприниматель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и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эксперт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в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сфере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инклюзии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.</a:t>
            </a:r>
          </a:p>
          <a:p>
            <a:pPr algn="l">
              <a:lnSpc>
                <a:spcPts val="1768"/>
              </a:lnSpc>
            </a:pP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</a:p>
          <a:p>
            <a:pPr marL="272705" lvl="1" indent="-136352" algn="l">
              <a:lnSpc>
                <a:spcPts val="1768"/>
              </a:lnSpc>
              <a:buFont typeface="Arial"/>
              <a:buChar char="•"/>
            </a:pP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Лариса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привнесла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в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GT Dress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системный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подход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,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масштабирование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и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выход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на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партнёрские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площадки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.</a:t>
            </a:r>
          </a:p>
          <a:p>
            <a:pPr algn="l">
              <a:lnSpc>
                <a:spcPts val="1768"/>
              </a:lnSpc>
            </a:pPr>
            <a:endParaRPr lang="en-US" sz="1263" dirty="0">
              <a:solidFill>
                <a:srgbClr val="2B2A2A"/>
              </a:solidFill>
              <a:latin typeface="TT Fors"/>
              <a:ea typeface="TT Fors"/>
              <a:cs typeface="TT Fors"/>
              <a:sym typeface="TT Fors"/>
            </a:endParaRPr>
          </a:p>
          <a:p>
            <a:pPr marL="272705" lvl="1" indent="-136352" algn="l">
              <a:lnSpc>
                <a:spcPts val="1768"/>
              </a:lnSpc>
              <a:spcBef>
                <a:spcPct val="0"/>
              </a:spcBef>
              <a:buFont typeface="Arial"/>
              <a:buChar char="•"/>
            </a:pP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Она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отвечает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за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развитие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проектов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,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продвижение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бренда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и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выстраивание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связей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с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 НКО, </a:t>
            </a:r>
            <a:r>
              <a:rPr lang="en-US" sz="1263" dirty="0" err="1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фондами</a:t>
            </a:r>
            <a:r>
              <a:rPr lang="en-US" sz="1263" dirty="0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.</a:t>
            </a:r>
          </a:p>
        </p:txBody>
      </p:sp>
      <p:sp>
        <p:nvSpPr>
          <p:cNvPr id="490" name="TextBox 490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03</a:t>
            </a:r>
          </a:p>
        </p:txBody>
      </p:sp>
      <p:sp>
        <p:nvSpPr>
          <p:cNvPr id="491" name="TextBox 491"/>
          <p:cNvSpPr txBox="1"/>
          <p:nvPr/>
        </p:nvSpPr>
        <p:spPr>
          <a:xfrm>
            <a:off x="777240" y="1135958"/>
            <a:ext cx="5102935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ЛИДЕРЫ ПРОЕКТА</a:t>
            </a:r>
          </a:p>
        </p:txBody>
      </p:sp>
      <p:sp>
        <p:nvSpPr>
          <p:cNvPr id="492" name="TextBox 492"/>
          <p:cNvSpPr txBox="1"/>
          <p:nvPr/>
        </p:nvSpPr>
        <p:spPr>
          <a:xfrm>
            <a:off x="2414390" y="6721475"/>
            <a:ext cx="4644628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Наша команда — это союз сердца и стратегии.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240" y="4485186"/>
            <a:ext cx="1691208" cy="169120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7822" y="0"/>
                  </a:moveTo>
                  <a:lnTo>
                    <a:pt x="734978" y="0"/>
                  </a:lnTo>
                  <a:cubicBezTo>
                    <a:pt x="777958" y="0"/>
                    <a:pt x="812800" y="34842"/>
                    <a:pt x="812800" y="77822"/>
                  </a:cubicBezTo>
                  <a:lnTo>
                    <a:pt x="812800" y="734978"/>
                  </a:lnTo>
                  <a:cubicBezTo>
                    <a:pt x="812800" y="777958"/>
                    <a:pt x="777958" y="812800"/>
                    <a:pt x="734978" y="812800"/>
                  </a:cubicBezTo>
                  <a:lnTo>
                    <a:pt x="77822" y="812800"/>
                  </a:lnTo>
                  <a:cubicBezTo>
                    <a:pt x="34842" y="812800"/>
                    <a:pt x="0" y="777958"/>
                    <a:pt x="0" y="734978"/>
                  </a:cubicBezTo>
                  <a:lnTo>
                    <a:pt x="0" y="77822"/>
                  </a:lnTo>
                  <a:cubicBezTo>
                    <a:pt x="0" y="34842"/>
                    <a:pt x="34842" y="0"/>
                    <a:pt x="77822" y="0"/>
                  </a:cubicBezTo>
                  <a:close/>
                </a:path>
              </a:pathLst>
            </a:custGeom>
            <a:blipFill>
              <a:blip r:embed="rId3"/>
              <a:stretch>
                <a:fillRect l="-39923" r="-1035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844403" y="4485186"/>
            <a:ext cx="1691208" cy="16912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7822" y="0"/>
                  </a:moveTo>
                  <a:lnTo>
                    <a:pt x="734978" y="0"/>
                  </a:lnTo>
                  <a:cubicBezTo>
                    <a:pt x="777958" y="0"/>
                    <a:pt x="812800" y="34842"/>
                    <a:pt x="812800" y="77822"/>
                  </a:cubicBezTo>
                  <a:lnTo>
                    <a:pt x="812800" y="734978"/>
                  </a:lnTo>
                  <a:cubicBezTo>
                    <a:pt x="812800" y="777958"/>
                    <a:pt x="777958" y="812800"/>
                    <a:pt x="734978" y="812800"/>
                  </a:cubicBezTo>
                  <a:lnTo>
                    <a:pt x="77822" y="812800"/>
                  </a:lnTo>
                  <a:cubicBezTo>
                    <a:pt x="34842" y="812800"/>
                    <a:pt x="0" y="777958"/>
                    <a:pt x="0" y="734978"/>
                  </a:cubicBezTo>
                  <a:lnTo>
                    <a:pt x="0" y="77822"/>
                  </a:lnTo>
                  <a:cubicBezTo>
                    <a:pt x="0" y="34842"/>
                    <a:pt x="34842" y="0"/>
                    <a:pt x="77822" y="0"/>
                  </a:cubicBezTo>
                  <a:close/>
                </a:path>
              </a:pathLst>
            </a:custGeom>
            <a:blipFill>
              <a:blip r:embed="rId4"/>
              <a:stretch>
                <a:fillRect l="-25136" r="-2513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77240" y="1180617"/>
            <a:ext cx="5642580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ОПИСАНИЕ БРЕНДА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6701155"/>
            <a:ext cx="10058400" cy="54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это не просто название. Это символ любви, силы и веры в то, что каждый человек заслуживает жить с комфортом и достоинством.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240" y="1924416"/>
            <a:ext cx="8503920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Кто мы: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это больше, чем просто имя. Аббревиатура GT расшифровывается как Гайнанов Тимур — в честь сына основательницы бренда, ребёнка с тяжёлой формой ДЦП. Именно он стал вдохновением и отправной точкой для создания первой адаптивной одежды.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Откуда мы пришли: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российский бренд адаптивной одежды для детей и взрослых с ограниченными возможностями здоровья (ОВЗ). Все производство находится в городе Казани РТ. 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Во что мы верим: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это не просто швейное производство. Это целая экосистема заботы, поддержки и инклюзии, выстроенная вокруг потребностей реальных семей.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89393" y="4803105"/>
            <a:ext cx="4491767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Наша миссия — создавать адаптивную одежду для повышения качества жизни людей с ОВЗ, даря им комфорт и уверенность в себе. Каждый может быть на одной волне с миром моды и технологий.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6815" y="2471414"/>
            <a:ext cx="3174345" cy="3288821"/>
          </a:xfrm>
          <a:custGeom>
            <a:avLst/>
            <a:gdLst/>
            <a:ahLst/>
            <a:cxnLst/>
            <a:rect l="l" t="t" r="r" b="b"/>
            <a:pathLst>
              <a:path w="3174345" h="3288821">
                <a:moveTo>
                  <a:pt x="0" y="0"/>
                </a:moveTo>
                <a:lnTo>
                  <a:pt x="3174345" y="0"/>
                </a:lnTo>
                <a:lnTo>
                  <a:pt x="3174345" y="3288822"/>
                </a:lnTo>
                <a:lnTo>
                  <a:pt x="0" y="3288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26" r="-1977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7240" y="1199290"/>
            <a:ext cx="8503920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ОПИСАНИЕ ОДЕЖДЫ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98849" y="6721475"/>
            <a:ext cx="5260702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— для тех, кто любит и живёт по-особенному.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05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7240" y="2021716"/>
            <a:ext cx="4256001" cy="27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GT Dress — это: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endParaRPr lang="en-US" sz="1200" b="1">
              <a:solidFill>
                <a:srgbClr val="000000"/>
              </a:solidFill>
              <a:latin typeface="TT Fors Bold"/>
              <a:ea typeface="TT Fors Bold"/>
              <a:cs typeface="TT Fors Bold"/>
              <a:sym typeface="TT Fors Bold"/>
            </a:endParaRP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Адаптивная одежда, учитывающая потребности людей с инвалидностью, благодаря которой вы экономите время и сохраняете силы.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Функциональные решения: дополнительные замки и кнопки, мягкие ткани, уникальные лекала, индивидуальный пошив.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Стильные дизайны: эстетика — это тоже уважение.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Поддержка: помощь нуждающимся семьям, участие в социальных и благотворительных инициативах.</a:t>
            </a:r>
          </a:p>
          <a:p>
            <a:pPr marL="259080" lvl="1" indent="-129540" algn="just">
              <a:lnSpc>
                <a:spcPts val="1679"/>
              </a:lnSpc>
              <a:spcBef>
                <a:spcPct val="0"/>
              </a:spcBef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Инклюзивное производство: в процесс вовлечены люди с инвалидностью.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93896" y="5074317"/>
            <a:ext cx="3977446" cy="1345377"/>
            <a:chOff x="0" y="0"/>
            <a:chExt cx="1386474" cy="4689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6474" cy="468977"/>
            </a:xfrm>
            <a:custGeom>
              <a:avLst/>
              <a:gdLst/>
              <a:ahLst/>
              <a:cxnLst/>
              <a:rect l="l" t="t" r="r" b="b"/>
              <a:pathLst>
                <a:path w="1386474" h="468977">
                  <a:moveTo>
                    <a:pt x="73965" y="0"/>
                  </a:moveTo>
                  <a:lnTo>
                    <a:pt x="1312508" y="0"/>
                  </a:lnTo>
                  <a:cubicBezTo>
                    <a:pt x="1332125" y="0"/>
                    <a:pt x="1350938" y="7793"/>
                    <a:pt x="1364810" y="21664"/>
                  </a:cubicBezTo>
                  <a:cubicBezTo>
                    <a:pt x="1378681" y="35535"/>
                    <a:pt x="1386474" y="54348"/>
                    <a:pt x="1386474" y="73965"/>
                  </a:cubicBezTo>
                  <a:lnTo>
                    <a:pt x="1386474" y="395011"/>
                  </a:lnTo>
                  <a:cubicBezTo>
                    <a:pt x="1386474" y="414628"/>
                    <a:pt x="1378681" y="433442"/>
                    <a:pt x="1364810" y="447313"/>
                  </a:cubicBezTo>
                  <a:cubicBezTo>
                    <a:pt x="1350938" y="461184"/>
                    <a:pt x="1332125" y="468977"/>
                    <a:pt x="1312508" y="468977"/>
                  </a:cubicBezTo>
                  <a:lnTo>
                    <a:pt x="73965" y="468977"/>
                  </a:lnTo>
                  <a:cubicBezTo>
                    <a:pt x="54348" y="468977"/>
                    <a:pt x="35535" y="461184"/>
                    <a:pt x="21664" y="447313"/>
                  </a:cubicBezTo>
                  <a:cubicBezTo>
                    <a:pt x="7793" y="433442"/>
                    <a:pt x="0" y="414628"/>
                    <a:pt x="0" y="395011"/>
                  </a:cubicBezTo>
                  <a:lnTo>
                    <a:pt x="0" y="73965"/>
                  </a:lnTo>
                  <a:cubicBezTo>
                    <a:pt x="0" y="54348"/>
                    <a:pt x="7793" y="35535"/>
                    <a:pt x="21664" y="21664"/>
                  </a:cubicBezTo>
                  <a:cubicBezTo>
                    <a:pt x="35535" y="7793"/>
                    <a:pt x="54348" y="0"/>
                    <a:pt x="73965" y="0"/>
                  </a:cubicBezTo>
                  <a:close/>
                </a:path>
              </a:pathLst>
            </a:custGeom>
            <a:solidFill>
              <a:srgbClr val="D8222A">
                <a:alpha val="33725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386474" cy="488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67000" y="5219320"/>
            <a:ext cx="2831238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Мы верим, что одежда — это больше, чем ткань и крой.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Это — язык заботы.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Это — уверенность в себе.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Это — шаг к независимости.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240" y="2712334"/>
            <a:ext cx="1940314" cy="609534"/>
            <a:chOff x="0" y="0"/>
            <a:chExt cx="676362" cy="2124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362" cy="212474"/>
            </a:xfrm>
            <a:custGeom>
              <a:avLst/>
              <a:gdLst/>
              <a:ahLst/>
              <a:cxnLst/>
              <a:rect l="l" t="t" r="r" b="b"/>
              <a:pathLst>
                <a:path w="676362" h="212474">
                  <a:moveTo>
                    <a:pt x="106237" y="0"/>
                  </a:moveTo>
                  <a:lnTo>
                    <a:pt x="570125" y="0"/>
                  </a:lnTo>
                  <a:cubicBezTo>
                    <a:pt x="598301" y="0"/>
                    <a:pt x="625323" y="11193"/>
                    <a:pt x="645246" y="31116"/>
                  </a:cubicBezTo>
                  <a:cubicBezTo>
                    <a:pt x="665169" y="51039"/>
                    <a:pt x="676362" y="78061"/>
                    <a:pt x="676362" y="106237"/>
                  </a:cubicBezTo>
                  <a:lnTo>
                    <a:pt x="676362" y="106237"/>
                  </a:lnTo>
                  <a:cubicBezTo>
                    <a:pt x="676362" y="164910"/>
                    <a:pt x="628798" y="212474"/>
                    <a:pt x="570125" y="212474"/>
                  </a:cubicBezTo>
                  <a:lnTo>
                    <a:pt x="106237" y="212474"/>
                  </a:lnTo>
                  <a:cubicBezTo>
                    <a:pt x="47564" y="212474"/>
                    <a:pt x="0" y="164910"/>
                    <a:pt x="0" y="106237"/>
                  </a:cubicBezTo>
                  <a:lnTo>
                    <a:pt x="0" y="106237"/>
                  </a:lnTo>
                  <a:cubicBezTo>
                    <a:pt x="0" y="47564"/>
                    <a:pt x="47564" y="0"/>
                    <a:pt x="106237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676362" cy="231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200" b="1">
                  <a:solidFill>
                    <a:srgbClr val="FFFFFF">
                      <a:alpha val="32941"/>
                    </a:srgbClr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Люди с ОВЗ (0–18 лет)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77240" y="3483793"/>
            <a:ext cx="1940314" cy="609534"/>
            <a:chOff x="0" y="0"/>
            <a:chExt cx="676362" cy="2124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6362" cy="212474"/>
            </a:xfrm>
            <a:custGeom>
              <a:avLst/>
              <a:gdLst/>
              <a:ahLst/>
              <a:cxnLst/>
              <a:rect l="l" t="t" r="r" b="b"/>
              <a:pathLst>
                <a:path w="676362" h="212474">
                  <a:moveTo>
                    <a:pt x="106237" y="0"/>
                  </a:moveTo>
                  <a:lnTo>
                    <a:pt x="570125" y="0"/>
                  </a:lnTo>
                  <a:cubicBezTo>
                    <a:pt x="598301" y="0"/>
                    <a:pt x="625323" y="11193"/>
                    <a:pt x="645246" y="31116"/>
                  </a:cubicBezTo>
                  <a:cubicBezTo>
                    <a:pt x="665169" y="51039"/>
                    <a:pt x="676362" y="78061"/>
                    <a:pt x="676362" y="106237"/>
                  </a:cubicBezTo>
                  <a:lnTo>
                    <a:pt x="676362" y="106237"/>
                  </a:lnTo>
                  <a:cubicBezTo>
                    <a:pt x="676362" y="164910"/>
                    <a:pt x="628798" y="212474"/>
                    <a:pt x="570125" y="212474"/>
                  </a:cubicBezTo>
                  <a:lnTo>
                    <a:pt x="106237" y="212474"/>
                  </a:lnTo>
                  <a:cubicBezTo>
                    <a:pt x="47564" y="212474"/>
                    <a:pt x="0" y="164910"/>
                    <a:pt x="0" y="106237"/>
                  </a:cubicBezTo>
                  <a:lnTo>
                    <a:pt x="0" y="106237"/>
                  </a:lnTo>
                  <a:cubicBezTo>
                    <a:pt x="0" y="47564"/>
                    <a:pt x="47564" y="0"/>
                    <a:pt x="106237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676362" cy="231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200" b="1">
                  <a:solidFill>
                    <a:srgbClr val="FFFFFF">
                      <a:alpha val="32941"/>
                    </a:srgbClr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Родители детей с инвалидностью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40" y="4248047"/>
            <a:ext cx="1940314" cy="609534"/>
            <a:chOff x="0" y="0"/>
            <a:chExt cx="676362" cy="2124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6362" cy="212474"/>
            </a:xfrm>
            <a:custGeom>
              <a:avLst/>
              <a:gdLst/>
              <a:ahLst/>
              <a:cxnLst/>
              <a:rect l="l" t="t" r="r" b="b"/>
              <a:pathLst>
                <a:path w="676362" h="212474">
                  <a:moveTo>
                    <a:pt x="106237" y="0"/>
                  </a:moveTo>
                  <a:lnTo>
                    <a:pt x="570125" y="0"/>
                  </a:lnTo>
                  <a:cubicBezTo>
                    <a:pt x="598301" y="0"/>
                    <a:pt x="625323" y="11193"/>
                    <a:pt x="645246" y="31116"/>
                  </a:cubicBezTo>
                  <a:cubicBezTo>
                    <a:pt x="665169" y="51039"/>
                    <a:pt x="676362" y="78061"/>
                    <a:pt x="676362" y="106237"/>
                  </a:cubicBezTo>
                  <a:lnTo>
                    <a:pt x="676362" y="106237"/>
                  </a:lnTo>
                  <a:cubicBezTo>
                    <a:pt x="676362" y="164910"/>
                    <a:pt x="628798" y="212474"/>
                    <a:pt x="570125" y="212474"/>
                  </a:cubicBezTo>
                  <a:lnTo>
                    <a:pt x="106237" y="212474"/>
                  </a:lnTo>
                  <a:cubicBezTo>
                    <a:pt x="47564" y="212474"/>
                    <a:pt x="0" y="164910"/>
                    <a:pt x="0" y="106237"/>
                  </a:cubicBezTo>
                  <a:lnTo>
                    <a:pt x="0" y="106237"/>
                  </a:lnTo>
                  <a:cubicBezTo>
                    <a:pt x="0" y="47564"/>
                    <a:pt x="47564" y="0"/>
                    <a:pt x="106237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676362" cy="231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200" b="1">
                  <a:solidFill>
                    <a:srgbClr val="FFFFFF">
                      <a:alpha val="32941"/>
                    </a:srgbClr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Для реабилитации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7240" y="5009981"/>
            <a:ext cx="1940314" cy="735330"/>
            <a:chOff x="0" y="0"/>
            <a:chExt cx="676362" cy="2563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6362" cy="256324"/>
            </a:xfrm>
            <a:custGeom>
              <a:avLst/>
              <a:gdLst/>
              <a:ahLst/>
              <a:cxnLst/>
              <a:rect l="l" t="t" r="r" b="b"/>
              <a:pathLst>
                <a:path w="676362" h="256324">
                  <a:moveTo>
                    <a:pt x="128162" y="0"/>
                  </a:moveTo>
                  <a:lnTo>
                    <a:pt x="548200" y="0"/>
                  </a:lnTo>
                  <a:cubicBezTo>
                    <a:pt x="582191" y="0"/>
                    <a:pt x="614789" y="13503"/>
                    <a:pt x="638824" y="37538"/>
                  </a:cubicBezTo>
                  <a:cubicBezTo>
                    <a:pt x="662859" y="61573"/>
                    <a:pt x="676362" y="94171"/>
                    <a:pt x="676362" y="128162"/>
                  </a:cubicBezTo>
                  <a:lnTo>
                    <a:pt x="676362" y="128162"/>
                  </a:lnTo>
                  <a:cubicBezTo>
                    <a:pt x="676362" y="162153"/>
                    <a:pt x="662859" y="194751"/>
                    <a:pt x="638824" y="218786"/>
                  </a:cubicBezTo>
                  <a:cubicBezTo>
                    <a:pt x="614789" y="242821"/>
                    <a:pt x="582191" y="256324"/>
                    <a:pt x="548200" y="256324"/>
                  </a:cubicBezTo>
                  <a:lnTo>
                    <a:pt x="128162" y="256324"/>
                  </a:lnTo>
                  <a:cubicBezTo>
                    <a:pt x="94171" y="256324"/>
                    <a:pt x="61573" y="242821"/>
                    <a:pt x="37538" y="218786"/>
                  </a:cubicBezTo>
                  <a:cubicBezTo>
                    <a:pt x="13503" y="194751"/>
                    <a:pt x="0" y="162153"/>
                    <a:pt x="0" y="128162"/>
                  </a:cubicBezTo>
                  <a:lnTo>
                    <a:pt x="0" y="128162"/>
                  </a:lnTo>
                  <a:cubicBezTo>
                    <a:pt x="0" y="94171"/>
                    <a:pt x="13503" y="61573"/>
                    <a:pt x="37538" y="37538"/>
                  </a:cubicBezTo>
                  <a:cubicBezTo>
                    <a:pt x="61573" y="13503"/>
                    <a:pt x="94171" y="0"/>
                    <a:pt x="128162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676362" cy="275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200" b="1">
                  <a:solidFill>
                    <a:srgbClr val="FFFFFF">
                      <a:alpha val="32941"/>
                    </a:srgbClr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Социальные и реабилитационные учреждения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77240" y="5897711"/>
            <a:ext cx="1940314" cy="609534"/>
            <a:chOff x="0" y="0"/>
            <a:chExt cx="676362" cy="2124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6362" cy="212474"/>
            </a:xfrm>
            <a:custGeom>
              <a:avLst/>
              <a:gdLst/>
              <a:ahLst/>
              <a:cxnLst/>
              <a:rect l="l" t="t" r="r" b="b"/>
              <a:pathLst>
                <a:path w="676362" h="212474">
                  <a:moveTo>
                    <a:pt x="106237" y="0"/>
                  </a:moveTo>
                  <a:lnTo>
                    <a:pt x="570125" y="0"/>
                  </a:lnTo>
                  <a:cubicBezTo>
                    <a:pt x="598301" y="0"/>
                    <a:pt x="625323" y="11193"/>
                    <a:pt x="645246" y="31116"/>
                  </a:cubicBezTo>
                  <a:cubicBezTo>
                    <a:pt x="665169" y="51039"/>
                    <a:pt x="676362" y="78061"/>
                    <a:pt x="676362" y="106237"/>
                  </a:cubicBezTo>
                  <a:lnTo>
                    <a:pt x="676362" y="106237"/>
                  </a:lnTo>
                  <a:cubicBezTo>
                    <a:pt x="676362" y="164910"/>
                    <a:pt x="628798" y="212474"/>
                    <a:pt x="570125" y="212474"/>
                  </a:cubicBezTo>
                  <a:lnTo>
                    <a:pt x="106237" y="212474"/>
                  </a:lnTo>
                  <a:cubicBezTo>
                    <a:pt x="47564" y="212474"/>
                    <a:pt x="0" y="164910"/>
                    <a:pt x="0" y="106237"/>
                  </a:cubicBezTo>
                  <a:lnTo>
                    <a:pt x="0" y="106237"/>
                  </a:lnTo>
                  <a:cubicBezTo>
                    <a:pt x="0" y="47564"/>
                    <a:pt x="47564" y="0"/>
                    <a:pt x="106237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676362" cy="231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200" b="1">
                  <a:solidFill>
                    <a:srgbClr val="FFFFFF">
                      <a:alpha val="32941"/>
                    </a:srgbClr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Благотворительные фонды и НКО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2859403" y="3017101"/>
            <a:ext cx="69878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2859403" y="3798084"/>
            <a:ext cx="69878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2859403" y="4579068"/>
            <a:ext cx="69878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2859403" y="5360052"/>
            <a:ext cx="69878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2859403" y="6212002"/>
            <a:ext cx="69878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3821556" y="3455251"/>
            <a:ext cx="5352765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В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основном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мамы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которые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находятся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в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постоянном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уходе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Для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них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важны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комфорт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практичность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эстетика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одежды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облегчающей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повседневный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быт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.</a:t>
            </a:r>
          </a:p>
        </p:txBody>
      </p:sp>
      <p:sp>
        <p:nvSpPr>
          <p:cNvPr id="24" name="Freeform 24"/>
          <p:cNvSpPr/>
          <p:nvPr/>
        </p:nvSpPr>
        <p:spPr>
          <a:xfrm>
            <a:off x="7165201" y="1046890"/>
            <a:ext cx="2115959" cy="1343466"/>
          </a:xfrm>
          <a:custGeom>
            <a:avLst/>
            <a:gdLst/>
            <a:ahLst/>
            <a:cxnLst/>
            <a:rect l="l" t="t" r="r" b="b"/>
            <a:pathLst>
              <a:path w="2115959" h="1343466">
                <a:moveTo>
                  <a:pt x="0" y="0"/>
                </a:moveTo>
                <a:lnTo>
                  <a:pt x="2115959" y="0"/>
                </a:lnTo>
                <a:lnTo>
                  <a:pt x="2115959" y="1343466"/>
                </a:lnTo>
                <a:lnTo>
                  <a:pt x="0" y="1343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777240" y="2567521"/>
            <a:ext cx="4787012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777240" y="1199290"/>
            <a:ext cx="8503920" cy="66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0"/>
              </a:lnSpc>
            </a:pPr>
            <a:r>
              <a:rPr lang="en-US" sz="5010" spc="-691">
                <a:solidFill>
                  <a:srgbClr val="D8222A"/>
                </a:solidFill>
                <a:latin typeface="Intro"/>
                <a:ea typeface="Intro"/>
                <a:cs typeface="Intro"/>
                <a:sym typeface="Intro"/>
              </a:rPr>
              <a:t>ЦЕЛЕВАЯ АУДИТОРИЯ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77240" y="2013647"/>
            <a:ext cx="556189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GT Dress разрабатывает адаптивную одежду для людей с особыми потребностями, объединяя комфорт, функциональность и стиль.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39"/>
              </a:lnSpc>
            </a:pPr>
            <a:r>
              <a:rPr lang="en-US" sz="1161" spc="98">
                <a:solidFill>
                  <a:srgbClr val="2B2A2A"/>
                </a:solidFill>
                <a:latin typeface="TT Fors"/>
                <a:ea typeface="TT Fors"/>
                <a:cs typeface="TT Fors"/>
                <a:sym typeface="TT Fors"/>
              </a:rPr>
              <a:t>06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821556" y="2704648"/>
            <a:ext cx="5459604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Люди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ДЦП,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аутизмом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генетическими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неврологическими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особенностями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Одежда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учитывает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наличие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гастростом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трахеостом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спастику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потребности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колясочников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другие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особенности</a:t>
            </a:r>
            <a:r>
              <a:rPr lang="en-US" sz="1200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21556" y="4156158"/>
            <a:ext cx="5352765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Люди с ограниченной подвижностью или после травм, послеоперационный период, люди с деменцией или после инсульта.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Одежда упрощает переодевание, не сковывает движения, подходит под ортезы, протезы , гипс, аппарат Илизарова, тутора.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821556" y="5144853"/>
            <a:ext cx="535276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Сады, школы, интернаты, реабилитационные центры, детские дома, дома пристарелых ценят удобство, высокое качество и простоту в уходе.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821556" y="5998642"/>
            <a:ext cx="535276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Партнёры, закупающие одежду для передачи семьям.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Выбирают GT Dress за социальную миссию и прозрачный подход.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86835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98001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640" r="-6264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98001" y="4051577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429" r="-6242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60070" y="777240"/>
            <a:ext cx="4349963" cy="3152464"/>
            <a:chOff x="0" y="0"/>
            <a:chExt cx="5799951" cy="42032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00439" cy="4203286"/>
            </a:xfrm>
            <a:custGeom>
              <a:avLst/>
              <a:gdLst/>
              <a:ahLst/>
              <a:cxnLst/>
              <a:rect l="l" t="t" r="r" b="b"/>
              <a:pathLst>
                <a:path w="2800439" h="4203286">
                  <a:moveTo>
                    <a:pt x="0" y="0"/>
                  </a:moveTo>
                  <a:lnTo>
                    <a:pt x="2800439" y="0"/>
                  </a:lnTo>
                  <a:lnTo>
                    <a:pt x="2800439" y="4203286"/>
                  </a:lnTo>
                  <a:lnTo>
                    <a:pt x="0" y="4203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2429" r="-6242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999512" y="0"/>
              <a:ext cx="2800439" cy="4203286"/>
            </a:xfrm>
            <a:custGeom>
              <a:avLst/>
              <a:gdLst/>
              <a:ahLst/>
              <a:cxnLst/>
              <a:rect l="l" t="t" r="r" b="b"/>
              <a:pathLst>
                <a:path w="2800439" h="4203286">
                  <a:moveTo>
                    <a:pt x="0" y="0"/>
                  </a:moveTo>
                  <a:lnTo>
                    <a:pt x="2800439" y="0"/>
                  </a:lnTo>
                  <a:lnTo>
                    <a:pt x="2800439" y="4203286"/>
                  </a:lnTo>
                  <a:lnTo>
                    <a:pt x="0" y="4203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2640" r="-6264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5086835" y="4051577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2640" r="-6264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0070" y="777240"/>
            <a:ext cx="2105021" cy="3152464"/>
          </a:xfrm>
          <a:custGeom>
            <a:avLst/>
            <a:gdLst/>
            <a:ahLst/>
            <a:cxnLst/>
            <a:rect l="l" t="t" r="r" b="b"/>
            <a:pathLst>
              <a:path w="2105021" h="3152464">
                <a:moveTo>
                  <a:pt x="0" y="0"/>
                </a:moveTo>
                <a:lnTo>
                  <a:pt x="2105021" y="0"/>
                </a:lnTo>
                <a:lnTo>
                  <a:pt x="2105021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6874" t="-17500" r="-86668" b="-1753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09704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86835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7356" r="-7792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98001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16114" y="4057170"/>
            <a:ext cx="2093919" cy="3152464"/>
          </a:xfrm>
          <a:custGeom>
            <a:avLst/>
            <a:gdLst/>
            <a:ahLst/>
            <a:cxnLst/>
            <a:rect l="l" t="t" r="r" b="b"/>
            <a:pathLst>
              <a:path w="2093919" h="3152464">
                <a:moveTo>
                  <a:pt x="0" y="0"/>
                </a:moveTo>
                <a:lnTo>
                  <a:pt x="2093919" y="0"/>
                </a:lnTo>
                <a:lnTo>
                  <a:pt x="209391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3" r="-15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081483" y="4043544"/>
            <a:ext cx="2105681" cy="3160497"/>
          </a:xfrm>
          <a:custGeom>
            <a:avLst/>
            <a:gdLst/>
            <a:ahLst/>
            <a:cxnLst/>
            <a:rect l="l" t="t" r="r" b="b"/>
            <a:pathLst>
              <a:path w="2105681" h="3160497">
                <a:moveTo>
                  <a:pt x="0" y="0"/>
                </a:moveTo>
                <a:lnTo>
                  <a:pt x="2105681" y="0"/>
                </a:lnTo>
                <a:lnTo>
                  <a:pt x="2105681" y="3160497"/>
                </a:lnTo>
                <a:lnTo>
                  <a:pt x="0" y="31604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398001" y="4057170"/>
            <a:ext cx="2100329" cy="3146871"/>
          </a:xfrm>
          <a:custGeom>
            <a:avLst/>
            <a:gdLst/>
            <a:ahLst/>
            <a:cxnLst/>
            <a:rect l="l" t="t" r="r" b="b"/>
            <a:pathLst>
              <a:path w="2100329" h="3146871">
                <a:moveTo>
                  <a:pt x="0" y="0"/>
                </a:moveTo>
                <a:lnTo>
                  <a:pt x="2100329" y="0"/>
                </a:lnTo>
                <a:lnTo>
                  <a:pt x="2100329" y="3146871"/>
                </a:lnTo>
                <a:lnTo>
                  <a:pt x="0" y="31468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88" b="-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60070" y="4057170"/>
            <a:ext cx="2105021" cy="3152464"/>
          </a:xfrm>
          <a:custGeom>
            <a:avLst/>
            <a:gdLst/>
            <a:ahLst/>
            <a:cxnLst/>
            <a:rect l="l" t="t" r="r" b="b"/>
            <a:pathLst>
              <a:path w="2105021" h="3152464">
                <a:moveTo>
                  <a:pt x="0" y="0"/>
                </a:moveTo>
                <a:lnTo>
                  <a:pt x="2105021" y="0"/>
                </a:lnTo>
                <a:lnTo>
                  <a:pt x="2105021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9181" r="-65457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>
            <a:blip r:embed="rId2"/>
            <a:stretch>
              <a:fillRect l="-1470" t="-6215" r="-1470" b="-62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98001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640" r="-6264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070" y="777240"/>
            <a:ext cx="4349963" cy="3152464"/>
          </a:xfrm>
          <a:custGeom>
            <a:avLst/>
            <a:gdLst/>
            <a:ahLst/>
            <a:cxnLst/>
            <a:rect l="l" t="t" r="r" b="b"/>
            <a:pathLst>
              <a:path w="4349963" h="3152464">
                <a:moveTo>
                  <a:pt x="0" y="0"/>
                </a:moveTo>
                <a:lnTo>
                  <a:pt x="4349963" y="0"/>
                </a:lnTo>
                <a:lnTo>
                  <a:pt x="4349963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93005" y="777240"/>
            <a:ext cx="2322024" cy="3152464"/>
          </a:xfrm>
          <a:custGeom>
            <a:avLst/>
            <a:gdLst/>
            <a:ahLst/>
            <a:cxnLst/>
            <a:rect l="l" t="t" r="r" b="b"/>
            <a:pathLst>
              <a:path w="2322024" h="3152464">
                <a:moveTo>
                  <a:pt x="0" y="0"/>
                </a:moveTo>
                <a:lnTo>
                  <a:pt x="2322024" y="0"/>
                </a:lnTo>
                <a:lnTo>
                  <a:pt x="2322024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268" r="-6050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98001" y="777240"/>
            <a:ext cx="2095825" cy="3145703"/>
          </a:xfrm>
          <a:custGeom>
            <a:avLst/>
            <a:gdLst/>
            <a:ahLst/>
            <a:cxnLst/>
            <a:rect l="l" t="t" r="r" b="b"/>
            <a:pathLst>
              <a:path w="2095825" h="3145703">
                <a:moveTo>
                  <a:pt x="0" y="0"/>
                </a:moveTo>
                <a:lnTo>
                  <a:pt x="2095825" y="0"/>
                </a:lnTo>
                <a:lnTo>
                  <a:pt x="2095825" y="3145703"/>
                </a:lnTo>
                <a:lnTo>
                  <a:pt x="0" y="3145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3454" y="4044816"/>
            <a:ext cx="2275890" cy="3152464"/>
          </a:xfrm>
          <a:custGeom>
            <a:avLst/>
            <a:gdLst/>
            <a:ahLst/>
            <a:cxnLst/>
            <a:rect l="l" t="t" r="r" b="b"/>
            <a:pathLst>
              <a:path w="2275890" h="3152464">
                <a:moveTo>
                  <a:pt x="0" y="0"/>
                </a:moveTo>
                <a:lnTo>
                  <a:pt x="2275890" y="0"/>
                </a:lnTo>
                <a:lnTo>
                  <a:pt x="2275890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704" r="-6819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35069" y="4051577"/>
            <a:ext cx="2215028" cy="3152464"/>
          </a:xfrm>
          <a:custGeom>
            <a:avLst/>
            <a:gdLst/>
            <a:ahLst/>
            <a:cxnLst/>
            <a:rect l="l" t="t" r="r" b="b"/>
            <a:pathLst>
              <a:path w="2215028" h="3152464">
                <a:moveTo>
                  <a:pt x="0" y="0"/>
                </a:moveTo>
                <a:lnTo>
                  <a:pt x="2215027" y="0"/>
                </a:lnTo>
                <a:lnTo>
                  <a:pt x="2215027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5051" r="-4856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821" y="4063718"/>
            <a:ext cx="2079647" cy="3121421"/>
          </a:xfrm>
          <a:custGeom>
            <a:avLst/>
            <a:gdLst/>
            <a:ahLst/>
            <a:cxnLst/>
            <a:rect l="l" t="t" r="r" b="b"/>
            <a:pathLst>
              <a:path w="2079647" h="3121421">
                <a:moveTo>
                  <a:pt x="0" y="0"/>
                </a:moveTo>
                <a:lnTo>
                  <a:pt x="2079647" y="0"/>
                </a:lnTo>
                <a:lnTo>
                  <a:pt x="2079647" y="3121421"/>
                </a:lnTo>
                <a:lnTo>
                  <a:pt x="0" y="31214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98001" y="4051577"/>
            <a:ext cx="2095825" cy="3145703"/>
          </a:xfrm>
          <a:custGeom>
            <a:avLst/>
            <a:gdLst/>
            <a:ahLst/>
            <a:cxnLst/>
            <a:rect l="l" t="t" r="r" b="b"/>
            <a:pathLst>
              <a:path w="2095825" h="3145703">
                <a:moveTo>
                  <a:pt x="0" y="0"/>
                </a:moveTo>
                <a:lnTo>
                  <a:pt x="2095825" y="0"/>
                </a:lnTo>
                <a:lnTo>
                  <a:pt x="2095825" y="3145703"/>
                </a:lnTo>
                <a:lnTo>
                  <a:pt x="0" y="3145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1576</Words>
  <Application>Microsoft Macintosh PowerPoint</Application>
  <PresentationFormat>Произвольный</PresentationFormat>
  <Paragraphs>172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Intro</vt:lpstr>
      <vt:lpstr>TT Fors</vt:lpstr>
      <vt:lpstr>TT Fors Bold</vt:lpstr>
      <vt:lpstr>Calibri</vt:lpstr>
      <vt:lpstr>Arial</vt:lpstr>
      <vt:lpstr>Impact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Beige and Black Creative Portfolio Animated Presentation (Фотокниги (Альбомная ориентация))</dc:title>
  <cp:lastModifiedBy>Microsoft Office User</cp:lastModifiedBy>
  <cp:revision>2</cp:revision>
  <dcterms:created xsi:type="dcterms:W3CDTF">2006-08-16T00:00:00Z</dcterms:created>
  <dcterms:modified xsi:type="dcterms:W3CDTF">2026-04-07T11:42:18Z</dcterms:modified>
  <dc:identifier>DAGpSm3Tzig</dc:identifier>
</cp:coreProperties>
</file>