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058400" cy="7772400"/>
  <p:notesSz cx="6858000" cy="9144000"/>
  <p:embeddedFontLst>
    <p:embeddedFont>
      <p:font typeface="Impact" panose="020B0806030902050204" pitchFamily="34" charset="0"/>
      <p:regular r:id="rId29"/>
    </p:embeddedFont>
    <p:embeddedFont>
      <p:font typeface="Intro" panose="02000000000000000000" charset="0"/>
      <p:regular r:id="rId30"/>
    </p:embeddedFont>
    <p:embeddedFont>
      <p:font typeface="TT Fors Trial" panose="020B0003030001020000" pitchFamily="3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gk65MCLAf+s1+618OIM8dYYTHc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661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7" name="Google Shape;128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8.jpg"/><Relationship Id="rId9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1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1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jpg"/><Relationship Id="rId18" Type="http://schemas.openxmlformats.org/officeDocument/2006/relationships/image" Target="../media/image60.jpg"/><Relationship Id="rId3" Type="http://schemas.openxmlformats.org/officeDocument/2006/relationships/image" Target="../media/image1.pn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17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5" Type="http://schemas.openxmlformats.org/officeDocument/2006/relationships/image" Target="../media/image5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Relationship Id="rId1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1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1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1.pn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11.jpg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502919" y="1747922"/>
            <a:ext cx="9052560" cy="427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850" dirty="0">
                <a:solidFill>
                  <a:srgbClr val="D8222A"/>
                </a:solidFill>
                <a:latin typeface="Impact"/>
                <a:ea typeface="Impact"/>
                <a:cs typeface="Impact"/>
                <a:sym typeface="Impact"/>
              </a:rPr>
              <a:t>GTDRESS</a:t>
            </a:r>
            <a:endParaRPr dirty="0"/>
          </a:p>
        </p:txBody>
      </p:sp>
      <p:sp>
        <p:nvSpPr>
          <p:cNvPr id="90" name="Google Shape;90;p1"/>
          <p:cNvSpPr/>
          <p:nvPr/>
        </p:nvSpPr>
        <p:spPr>
          <a:xfrm rot="671587">
            <a:off x="4500363" y="2056324"/>
            <a:ext cx="6518888" cy="7448477"/>
          </a:xfrm>
          <a:custGeom>
            <a:avLst/>
            <a:gdLst/>
            <a:ahLst/>
            <a:cxnLst/>
            <a:rect l="l" t="t" r="r" b="b"/>
            <a:pathLst>
              <a:path w="6518888" h="7448477" extrusionOk="0">
                <a:moveTo>
                  <a:pt x="0" y="0"/>
                </a:moveTo>
                <a:lnTo>
                  <a:pt x="6518887" y="0"/>
                </a:lnTo>
                <a:lnTo>
                  <a:pt x="6518887" y="7448476"/>
                </a:lnTo>
                <a:lnTo>
                  <a:pt x="0" y="7448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7291440" y="1166468"/>
            <a:ext cx="1989720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8" dirty="0">
                <a:solidFill>
                  <a:srgbClr val="2B2A2A"/>
                </a:solidFill>
                <a:latin typeface="TT Fors Trial" panose="020B0003030001020000" pitchFamily="34" charset="0"/>
                <a:sym typeface="Arial"/>
              </a:rPr>
              <a:t>Larisa </a:t>
            </a:r>
            <a:r>
              <a:rPr lang="en-US" sz="1288" dirty="0" err="1">
                <a:solidFill>
                  <a:srgbClr val="2B2A2A"/>
                </a:solidFill>
                <a:latin typeface="TT Fors Trial" panose="020B0003030001020000" pitchFamily="34" charset="0"/>
                <a:sym typeface="Arial"/>
              </a:rPr>
              <a:t>Voznesenskaya</a:t>
            </a:r>
            <a:endParaRPr sz="1288" dirty="0">
              <a:solidFill>
                <a:srgbClr val="2B2A2A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8" dirty="0">
                <a:solidFill>
                  <a:srgbClr val="2B2A2A"/>
                </a:solidFill>
                <a:latin typeface="TT Fors Trial" panose="020B0003030001020000" pitchFamily="34" charset="0"/>
                <a:sym typeface="Arial"/>
              </a:rPr>
              <a:t>Brand Ambassador</a:t>
            </a:r>
            <a:endParaRPr sz="1288" u="none" strike="noStrike" dirty="0">
              <a:solidFill>
                <a:srgbClr val="2B2A2A"/>
              </a:solidFill>
              <a:latin typeface="TT Fors Trial" panose="020B0003030001020000" pitchFamily="34" charset="0"/>
              <a:sym typeface="Arial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777240" y="1166468"/>
            <a:ext cx="1812900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8" dirty="0">
                <a:solidFill>
                  <a:srgbClr val="2B2A2A"/>
                </a:solidFill>
                <a:latin typeface="TT Fors Trial" panose="020B0003030001020000" pitchFamily="34" charset="0"/>
                <a:sym typeface="Arial"/>
              </a:rPr>
              <a:t>Daliya </a:t>
            </a:r>
            <a:r>
              <a:rPr lang="en-US" sz="1288" dirty="0" err="1">
                <a:solidFill>
                  <a:srgbClr val="2B2A2A"/>
                </a:solidFill>
                <a:latin typeface="TT Fors Trial" panose="020B0003030001020000" pitchFamily="34" charset="0"/>
                <a:sym typeface="Arial"/>
              </a:rPr>
              <a:t>Gainanova</a:t>
            </a:r>
            <a:br>
              <a:rPr lang="en-US" sz="1288" dirty="0">
                <a:solidFill>
                  <a:srgbClr val="2B2A2A"/>
                </a:solidFill>
                <a:latin typeface="TT Fors Trial" panose="020B0003030001020000" pitchFamily="34" charset="0"/>
                <a:sym typeface="Arial"/>
              </a:rPr>
            </a:br>
            <a:r>
              <a:rPr lang="en-US" sz="1288" dirty="0">
                <a:solidFill>
                  <a:srgbClr val="2B2A2A"/>
                </a:solidFill>
                <a:latin typeface="TT Fors Trial" panose="020B0003030001020000" pitchFamily="34" charset="0"/>
              </a:rPr>
              <a:t>CEO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777241" y="6515461"/>
            <a:ext cx="2346900" cy="664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 dirty="0">
                <a:solidFill>
                  <a:srgbClr val="2B2A2A"/>
                </a:solidFill>
                <a:latin typeface="TT Fors Trial" panose="020B0003030001020000" pitchFamily="34" charset="0"/>
              </a:rPr>
              <a:t>INCLUSIVE FASHION: </a:t>
            </a:r>
            <a:endParaRPr sz="1161" dirty="0">
              <a:solidFill>
                <a:srgbClr val="2B2A2A"/>
              </a:solidFill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 dirty="0">
                <a:solidFill>
                  <a:srgbClr val="2B2A2A"/>
                </a:solidFill>
                <a:latin typeface="TT Fors Trial" panose="020B0003030001020000" pitchFamily="34" charset="0"/>
              </a:rPr>
              <a:t>ADAPTIVE APPAREL </a:t>
            </a:r>
            <a:endParaRPr sz="1161" dirty="0">
              <a:solidFill>
                <a:srgbClr val="2B2A2A"/>
              </a:solidFill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 dirty="0">
                <a:solidFill>
                  <a:srgbClr val="2B2A2A"/>
                </a:solidFill>
                <a:latin typeface="TT Fors Trial" panose="020B0003030001020000" pitchFamily="34" charset="0"/>
              </a:rPr>
              <a:t>FOR ALL AGES AND ABILITIES</a:t>
            </a:r>
            <a:endParaRPr dirty="0">
              <a:latin typeface="TT Fors Trial" panose="020B0003030001020000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0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10"/>
          <p:cNvSpPr/>
          <p:nvPr/>
        </p:nvSpPr>
        <p:spPr>
          <a:xfrm>
            <a:off x="573454" y="563243"/>
            <a:ext cx="4481393" cy="3322957"/>
          </a:xfrm>
          <a:custGeom>
            <a:avLst/>
            <a:gdLst/>
            <a:ahLst/>
            <a:cxnLst/>
            <a:rect l="l" t="t" r="r" b="b"/>
            <a:pathLst>
              <a:path w="4481393" h="3322957" extrusionOk="0">
                <a:moveTo>
                  <a:pt x="0" y="0"/>
                </a:moveTo>
                <a:lnTo>
                  <a:pt x="4481392" y="0"/>
                </a:lnTo>
                <a:lnTo>
                  <a:pt x="4481392" y="3322957"/>
                </a:lnTo>
                <a:lnTo>
                  <a:pt x="0" y="3322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1129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10"/>
          <p:cNvSpPr/>
          <p:nvPr/>
        </p:nvSpPr>
        <p:spPr>
          <a:xfrm>
            <a:off x="5235821" y="578528"/>
            <a:ext cx="2213920" cy="3322957"/>
          </a:xfrm>
          <a:custGeom>
            <a:avLst/>
            <a:gdLst/>
            <a:ahLst/>
            <a:cxnLst/>
            <a:rect l="l" t="t" r="r" b="b"/>
            <a:pathLst>
              <a:path w="2213920" h="3322957" extrusionOk="0">
                <a:moveTo>
                  <a:pt x="0" y="0"/>
                </a:moveTo>
                <a:lnTo>
                  <a:pt x="2213920" y="0"/>
                </a:lnTo>
                <a:lnTo>
                  <a:pt x="2213920" y="3322956"/>
                </a:lnTo>
                <a:lnTo>
                  <a:pt x="0" y="3322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10"/>
          <p:cNvSpPr/>
          <p:nvPr/>
        </p:nvSpPr>
        <p:spPr>
          <a:xfrm rot="5400000">
            <a:off x="6892715" y="1300373"/>
            <a:ext cx="3338241" cy="1863981"/>
          </a:xfrm>
          <a:custGeom>
            <a:avLst/>
            <a:gdLst/>
            <a:ahLst/>
            <a:cxnLst/>
            <a:rect l="l" t="t" r="r" b="b"/>
            <a:pathLst>
              <a:path w="3338241" h="1863981" extrusionOk="0">
                <a:moveTo>
                  <a:pt x="0" y="0"/>
                </a:moveTo>
                <a:lnTo>
                  <a:pt x="3338240" y="0"/>
                </a:lnTo>
                <a:lnTo>
                  <a:pt x="3338240" y="1863982"/>
                </a:lnTo>
                <a:lnTo>
                  <a:pt x="0" y="1863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932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p10"/>
          <p:cNvSpPr/>
          <p:nvPr/>
        </p:nvSpPr>
        <p:spPr>
          <a:xfrm>
            <a:off x="7406090" y="4063718"/>
            <a:ext cx="2087736" cy="3133562"/>
          </a:xfrm>
          <a:custGeom>
            <a:avLst/>
            <a:gdLst/>
            <a:ahLst/>
            <a:cxnLst/>
            <a:rect l="l" t="t" r="r" b="b"/>
            <a:pathLst>
              <a:path w="2087736" h="3133562" extrusionOk="0">
                <a:moveTo>
                  <a:pt x="0" y="0"/>
                </a:moveTo>
                <a:lnTo>
                  <a:pt x="2087736" y="0"/>
                </a:lnTo>
                <a:lnTo>
                  <a:pt x="2087736" y="3133562"/>
                </a:lnTo>
                <a:lnTo>
                  <a:pt x="0" y="31335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p10"/>
          <p:cNvSpPr/>
          <p:nvPr/>
        </p:nvSpPr>
        <p:spPr>
          <a:xfrm>
            <a:off x="573454" y="4063718"/>
            <a:ext cx="2092240" cy="3140323"/>
          </a:xfrm>
          <a:custGeom>
            <a:avLst/>
            <a:gdLst/>
            <a:ahLst/>
            <a:cxnLst/>
            <a:rect l="l" t="t" r="r" b="b"/>
            <a:pathLst>
              <a:path w="2092240" h="3140323" extrusionOk="0">
                <a:moveTo>
                  <a:pt x="0" y="0"/>
                </a:moveTo>
                <a:lnTo>
                  <a:pt x="2092240" y="0"/>
                </a:lnTo>
                <a:lnTo>
                  <a:pt x="2092240" y="3140323"/>
                </a:lnTo>
                <a:lnTo>
                  <a:pt x="0" y="3140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p10"/>
          <p:cNvSpPr/>
          <p:nvPr/>
        </p:nvSpPr>
        <p:spPr>
          <a:xfrm>
            <a:off x="2814150" y="4063718"/>
            <a:ext cx="2215050" cy="3133562"/>
          </a:xfrm>
          <a:custGeom>
            <a:avLst/>
            <a:gdLst/>
            <a:ahLst/>
            <a:cxnLst/>
            <a:rect l="l" t="t" r="r" b="b"/>
            <a:pathLst>
              <a:path w="2215050" h="3133562" extrusionOk="0">
                <a:moveTo>
                  <a:pt x="0" y="0"/>
                </a:moveTo>
                <a:lnTo>
                  <a:pt x="2215050" y="0"/>
                </a:lnTo>
                <a:lnTo>
                  <a:pt x="2215050" y="3133562"/>
                </a:lnTo>
                <a:lnTo>
                  <a:pt x="0" y="31335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11021" r="-9328" b="-497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10"/>
          <p:cNvSpPr/>
          <p:nvPr/>
        </p:nvSpPr>
        <p:spPr>
          <a:xfrm>
            <a:off x="5181600" y="4063718"/>
            <a:ext cx="2092240" cy="3140323"/>
          </a:xfrm>
          <a:custGeom>
            <a:avLst/>
            <a:gdLst/>
            <a:ahLst/>
            <a:cxnLst/>
            <a:rect l="l" t="t" r="r" b="b"/>
            <a:pathLst>
              <a:path w="2092240" h="3140323" extrusionOk="0">
                <a:moveTo>
                  <a:pt x="0" y="0"/>
                </a:moveTo>
                <a:lnTo>
                  <a:pt x="2092240" y="0"/>
                </a:lnTo>
                <a:lnTo>
                  <a:pt x="2092240" y="3140323"/>
                </a:lnTo>
                <a:lnTo>
                  <a:pt x="0" y="3140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1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2" name="Google Shape;1222;p11"/>
          <p:cNvCxnSpPr/>
          <p:nvPr/>
        </p:nvCxnSpPr>
        <p:spPr>
          <a:xfrm rot="10800000">
            <a:off x="5482156" y="2486787"/>
            <a:ext cx="0" cy="376175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23" name="Google Shape;1223;p11"/>
          <p:cNvSpPr/>
          <p:nvPr/>
        </p:nvSpPr>
        <p:spPr>
          <a:xfrm>
            <a:off x="777240" y="5524859"/>
            <a:ext cx="3573780" cy="1235787"/>
          </a:xfrm>
          <a:custGeom>
            <a:avLst/>
            <a:gdLst/>
            <a:ahLst/>
            <a:cxnLst/>
            <a:rect l="l" t="t" r="r" b="b"/>
            <a:pathLst>
              <a:path w="3573780" h="1235787" extrusionOk="0">
                <a:moveTo>
                  <a:pt x="0" y="0"/>
                </a:moveTo>
                <a:lnTo>
                  <a:pt x="3573780" y="0"/>
                </a:lnTo>
                <a:lnTo>
                  <a:pt x="3573780" y="1235787"/>
                </a:lnTo>
                <a:lnTo>
                  <a:pt x="0" y="1235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1105" b="-2362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4" name="Google Shape;1224;p11"/>
          <p:cNvSpPr/>
          <p:nvPr/>
        </p:nvSpPr>
        <p:spPr>
          <a:xfrm>
            <a:off x="5820294" y="2373745"/>
            <a:ext cx="3167887" cy="3953681"/>
          </a:xfrm>
          <a:custGeom>
            <a:avLst/>
            <a:gdLst/>
            <a:ahLst/>
            <a:cxnLst/>
            <a:rect l="l" t="t" r="r" b="b"/>
            <a:pathLst>
              <a:path w="3167887" h="3953681" extrusionOk="0">
                <a:moveTo>
                  <a:pt x="0" y="0"/>
                </a:moveTo>
                <a:lnTo>
                  <a:pt x="3167887" y="0"/>
                </a:lnTo>
                <a:lnTo>
                  <a:pt x="3167887" y="3953681"/>
                </a:lnTo>
                <a:lnTo>
                  <a:pt x="0" y="3953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6" name="Google Shape;1226;p11"/>
          <p:cNvSpPr txBox="1"/>
          <p:nvPr/>
        </p:nvSpPr>
        <p:spPr>
          <a:xfrm>
            <a:off x="777240" y="3194528"/>
            <a:ext cx="4369200" cy="19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In 2022, we partnered with acclaimed Kazan artist and </a:t>
            </a: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designer Rustem Iskhakov</a:t>
            </a: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 to launch a </a:t>
            </a: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limited-edition adaptive collection featuring</a:t>
            </a: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 his signature bold prints.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More than a design experiment, this collaboration became </a:t>
            </a:r>
            <a:br>
              <a:rPr lang="ru-RU" sz="1200" dirty="0">
                <a:solidFill>
                  <a:srgbClr val="1D1D1F"/>
                </a:solidFill>
                <a:latin typeface="TT Fors Trial" panose="020B0003030001020000" pitchFamily="34" charset="0"/>
              </a:rPr>
            </a:b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a cultural statement: </a:t>
            </a: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inclusion is beautiful, fashion-forward, and runway-worthy.</a:t>
            </a:r>
            <a:endParaRPr sz="1200" b="1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The collection resonated deeply with teenagers with disabilities and their families, fostering self-acceptance, confidence, and body positivity.</a:t>
            </a:r>
            <a:r>
              <a:rPr lang="en-US" sz="1100" dirty="0">
                <a:solidFill>
                  <a:schemeClr val="dk1"/>
                </a:solidFill>
                <a:latin typeface="TT Fors Trial" panose="020B0003030001020000" pitchFamily="34" charset="0"/>
              </a:rPr>
              <a:t> </a:t>
            </a:r>
            <a:endParaRPr sz="1263" dirty="0">
              <a:solidFill>
                <a:srgbClr val="2B2A2A"/>
              </a:solidFill>
              <a:latin typeface="TT Fors Trial" panose="020B0003030001020000" pitchFamily="34" charset="0"/>
            </a:endParaRPr>
          </a:p>
        </p:txBody>
      </p:sp>
      <p:sp>
        <p:nvSpPr>
          <p:cNvPr id="1227" name="Google Shape;1227;p11"/>
          <p:cNvSpPr txBox="1"/>
          <p:nvPr/>
        </p:nvSpPr>
        <p:spPr>
          <a:xfrm>
            <a:off x="777240" y="2622544"/>
            <a:ext cx="2484693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9" dirty="0">
                <a:solidFill>
                  <a:srgbClr val="2B2A2A"/>
                </a:solidFill>
                <a:latin typeface="TT Fors Trial" panose="020B0003030001020000" pitchFamily="34" charset="0"/>
                <a:sym typeface="Arial"/>
              </a:rPr>
              <a:t>GT Dress × Rustem Iskhakov (2022)</a:t>
            </a:r>
            <a:endParaRPr sz="1449" dirty="0">
              <a:solidFill>
                <a:srgbClr val="2B2A2A"/>
              </a:solidFill>
              <a:latin typeface="TT Fors Trial" panose="020B0003030001020000" pitchFamily="34" charset="0"/>
              <a:sym typeface="Arial"/>
            </a:endParaRPr>
          </a:p>
        </p:txBody>
      </p:sp>
      <p:sp>
        <p:nvSpPr>
          <p:cNvPr id="1228" name="Google Shape;1228;p11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42444148-47E1-A4AF-7FC1-0B266639A4C6}"/>
              </a:ext>
            </a:extLst>
          </p:cNvPr>
          <p:cNvSpPr txBox="1"/>
          <p:nvPr/>
        </p:nvSpPr>
        <p:spPr>
          <a:xfrm>
            <a:off x="710333" y="937128"/>
            <a:ext cx="8929249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GT DRESS COLLABORATIONS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Google Shape;1234;p12"/>
          <p:cNvSpPr/>
          <p:nvPr/>
        </p:nvSpPr>
        <p:spPr>
          <a:xfrm>
            <a:off x="171450" y="0"/>
            <a:ext cx="2816361" cy="3815120"/>
          </a:xfrm>
          <a:custGeom>
            <a:avLst/>
            <a:gdLst/>
            <a:ahLst/>
            <a:cxnLst/>
            <a:rect l="l" t="t" r="r" b="b"/>
            <a:pathLst>
              <a:path w="577493" h="782288" extrusionOk="0">
                <a:moveTo>
                  <a:pt x="0" y="0"/>
                </a:moveTo>
                <a:lnTo>
                  <a:pt x="577493" y="0"/>
                </a:lnTo>
                <a:lnTo>
                  <a:pt x="577493" y="782288"/>
                </a:lnTo>
                <a:lnTo>
                  <a:pt x="0" y="782288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12" r="-112" b="-108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p12"/>
          <p:cNvSpPr/>
          <p:nvPr/>
        </p:nvSpPr>
        <p:spPr>
          <a:xfrm>
            <a:off x="3097636" y="0"/>
            <a:ext cx="4025158" cy="3815120"/>
          </a:xfrm>
          <a:custGeom>
            <a:avLst/>
            <a:gdLst/>
            <a:ahLst/>
            <a:cxnLst/>
            <a:rect l="l" t="t" r="r" b="b"/>
            <a:pathLst>
              <a:path w="825356" h="782288" extrusionOk="0">
                <a:moveTo>
                  <a:pt x="0" y="0"/>
                </a:moveTo>
                <a:lnTo>
                  <a:pt x="825356" y="0"/>
                </a:lnTo>
                <a:lnTo>
                  <a:pt x="825356" y="782288"/>
                </a:lnTo>
                <a:lnTo>
                  <a:pt x="0" y="782288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8789" r="-2320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12"/>
          <p:cNvSpPr/>
          <p:nvPr/>
        </p:nvSpPr>
        <p:spPr>
          <a:xfrm>
            <a:off x="6624786" y="3957280"/>
            <a:ext cx="3265559" cy="3815120"/>
          </a:xfrm>
          <a:custGeom>
            <a:avLst/>
            <a:gdLst/>
            <a:ahLst/>
            <a:cxnLst/>
            <a:rect l="l" t="t" r="r" b="b"/>
            <a:pathLst>
              <a:path w="669601" h="782288" extrusionOk="0">
                <a:moveTo>
                  <a:pt x="0" y="0"/>
                </a:moveTo>
                <a:lnTo>
                  <a:pt x="669601" y="0"/>
                </a:lnTo>
                <a:lnTo>
                  <a:pt x="669601" y="782288"/>
                </a:lnTo>
                <a:lnTo>
                  <a:pt x="0" y="782288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14116" b="-1411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7" name="Google Shape;1237;p12"/>
          <p:cNvSpPr/>
          <p:nvPr/>
        </p:nvSpPr>
        <p:spPr>
          <a:xfrm>
            <a:off x="171450" y="3957280"/>
            <a:ext cx="3154113" cy="3815120"/>
          </a:xfrm>
          <a:custGeom>
            <a:avLst/>
            <a:gdLst/>
            <a:ahLst/>
            <a:cxnLst/>
            <a:rect l="l" t="t" r="r" b="b"/>
            <a:pathLst>
              <a:path w="646749" h="782288" extrusionOk="0">
                <a:moveTo>
                  <a:pt x="0" y="0"/>
                </a:moveTo>
                <a:lnTo>
                  <a:pt x="646749" y="0"/>
                </a:lnTo>
                <a:lnTo>
                  <a:pt x="646749" y="782288"/>
                </a:lnTo>
                <a:lnTo>
                  <a:pt x="0" y="782288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11929" b="-1192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8" name="Google Shape;1238;p12"/>
          <p:cNvSpPr/>
          <p:nvPr/>
        </p:nvSpPr>
        <p:spPr>
          <a:xfrm>
            <a:off x="3655876" y="3957280"/>
            <a:ext cx="2638597" cy="3815120"/>
          </a:xfrm>
          <a:custGeom>
            <a:avLst/>
            <a:gdLst/>
            <a:ahLst/>
            <a:cxnLst/>
            <a:rect l="l" t="t" r="r" b="b"/>
            <a:pathLst>
              <a:path w="541043" h="782288" extrusionOk="0">
                <a:moveTo>
                  <a:pt x="0" y="0"/>
                </a:moveTo>
                <a:lnTo>
                  <a:pt x="541043" y="0"/>
                </a:lnTo>
                <a:lnTo>
                  <a:pt x="541043" y="782288"/>
                </a:lnTo>
                <a:lnTo>
                  <a:pt x="0" y="782288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1806" b="-180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9" name="Google Shape;1239;p12"/>
          <p:cNvSpPr/>
          <p:nvPr/>
        </p:nvSpPr>
        <p:spPr>
          <a:xfrm>
            <a:off x="7237094" y="0"/>
            <a:ext cx="2653251" cy="3815120"/>
          </a:xfrm>
          <a:custGeom>
            <a:avLst/>
            <a:gdLst/>
            <a:ahLst/>
            <a:cxnLst/>
            <a:rect l="l" t="t" r="r" b="b"/>
            <a:pathLst>
              <a:path w="2653251" h="3815120" extrusionOk="0">
                <a:moveTo>
                  <a:pt x="0" y="0"/>
                </a:moveTo>
                <a:lnTo>
                  <a:pt x="2653251" y="0"/>
                </a:lnTo>
                <a:lnTo>
                  <a:pt x="2653251" y="3815120"/>
                </a:lnTo>
                <a:lnTo>
                  <a:pt x="0" y="3815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094" b="-209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13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5" name="Google Shape;1245;p13"/>
          <p:cNvCxnSpPr/>
          <p:nvPr/>
        </p:nvCxnSpPr>
        <p:spPr>
          <a:xfrm rot="10800000">
            <a:off x="5033962" y="2487376"/>
            <a:ext cx="0" cy="376175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6" name="Google Shape;1246;p13"/>
          <p:cNvSpPr/>
          <p:nvPr/>
        </p:nvSpPr>
        <p:spPr>
          <a:xfrm>
            <a:off x="5380782" y="2360523"/>
            <a:ext cx="3211678" cy="3995867"/>
          </a:xfrm>
          <a:custGeom>
            <a:avLst/>
            <a:gdLst/>
            <a:ahLst/>
            <a:cxnLst/>
            <a:rect l="l" t="t" r="r" b="b"/>
            <a:pathLst>
              <a:path w="3211678" h="3995867" extrusionOk="0">
                <a:moveTo>
                  <a:pt x="0" y="0"/>
                </a:moveTo>
                <a:lnTo>
                  <a:pt x="3211678" y="0"/>
                </a:lnTo>
                <a:lnTo>
                  <a:pt x="3211678" y="3995867"/>
                </a:lnTo>
                <a:lnTo>
                  <a:pt x="0" y="3995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8" name="Google Shape;1248;p13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sp>
        <p:nvSpPr>
          <p:cNvPr id="1249" name="Google Shape;1249;p13"/>
          <p:cNvSpPr txBox="1"/>
          <p:nvPr/>
        </p:nvSpPr>
        <p:spPr>
          <a:xfrm>
            <a:off x="777240" y="2506426"/>
            <a:ext cx="292000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9" dirty="0">
                <a:solidFill>
                  <a:srgbClr val="2B2A2A"/>
                </a:solidFill>
                <a:latin typeface="TT Fors Trial" panose="020B0003030001020000" pitchFamily="34" charset="0"/>
                <a:sym typeface="Arial"/>
              </a:rPr>
              <a:t>GT Dress × Katya Borisova </a:t>
            </a:r>
            <a:endParaRPr sz="1449" dirty="0">
              <a:solidFill>
                <a:srgbClr val="2B2A2A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9" dirty="0">
                <a:solidFill>
                  <a:srgbClr val="2B2A2A"/>
                </a:solidFill>
                <a:latin typeface="TT Fors Trial" panose="020B0003030001020000" pitchFamily="34" charset="0"/>
                <a:sym typeface="Arial"/>
              </a:rPr>
              <a:t>(2025)</a:t>
            </a:r>
            <a:endParaRPr sz="1449" u="none" strike="noStrike" dirty="0">
              <a:solidFill>
                <a:srgbClr val="2B2A2A"/>
              </a:solidFill>
              <a:latin typeface="TT Fors Trial" panose="020B0003030001020000" pitchFamily="34" charset="0"/>
              <a:sym typeface="Arial"/>
            </a:endParaRPr>
          </a:p>
        </p:txBody>
      </p:sp>
      <p:sp>
        <p:nvSpPr>
          <p:cNvPr id="1250" name="Google Shape;1250;p13"/>
          <p:cNvSpPr txBox="1"/>
          <p:nvPr/>
        </p:nvSpPr>
        <p:spPr>
          <a:xfrm>
            <a:off x="777240" y="3078410"/>
            <a:ext cx="4028700" cy="239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In 2025, GT Dress partnered with </a:t>
            </a: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acclaimed fashion designer Katya Borisova</a:t>
            </a: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, known for her presence </a:t>
            </a:r>
            <a:br>
              <a:rPr lang="ru-RU" sz="1200" dirty="0">
                <a:solidFill>
                  <a:srgbClr val="1D1D1F"/>
                </a:solidFill>
                <a:latin typeface="TT Fors Trial" panose="020B0003030001020000" pitchFamily="34" charset="0"/>
              </a:rPr>
            </a:b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at Russia’s leading fashion weeks.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The vision: To elevate adaptive clothing to a new standard — fully functional, deeply inclusive, and undeniably runway-ready.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The collection debuted at the </a:t>
            </a: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St. Petersburg International Economic Forum (SPIEF) as part </a:t>
            </a:r>
            <a:br>
              <a:rPr lang="ru-RU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</a:b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of the </a:t>
            </a:r>
            <a:r>
              <a:rPr lang="en-US" sz="1200" b="1" i="1" dirty="0">
                <a:solidFill>
                  <a:srgbClr val="1D1D1F"/>
                </a:solidFill>
                <a:latin typeface="TT Fors Trial" panose="020B0003030001020000" pitchFamily="34" charset="0"/>
              </a:rPr>
              <a:t>“On Wings”</a:t>
            </a: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 competition, establishing </a:t>
            </a:r>
            <a:br>
              <a:rPr lang="ru-RU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</a:b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GT Dress as a cultural ambassador for Kazan and </a:t>
            </a:r>
            <a:br>
              <a:rPr lang="ru-RU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</a:b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the Republic of Tatarstan.</a:t>
            </a:r>
            <a:r>
              <a:rPr lang="en-US" sz="1100" b="1" dirty="0">
                <a:solidFill>
                  <a:schemeClr val="dk1"/>
                </a:solidFill>
                <a:latin typeface="TT Fors Trial" panose="020B0003030001020000" pitchFamily="34" charset="0"/>
              </a:rPr>
              <a:t> </a:t>
            </a:r>
            <a:endParaRPr sz="1263" b="1" dirty="0">
              <a:solidFill>
                <a:srgbClr val="2B2A2A"/>
              </a:solidFill>
              <a:latin typeface="TT Fors Trial" panose="020B0003030001020000" pitchFamily="34" charset="0"/>
            </a:endParaRPr>
          </a:p>
        </p:txBody>
      </p:sp>
      <p:sp>
        <p:nvSpPr>
          <p:cNvPr id="1251" name="Google Shape;1251;p13"/>
          <p:cNvSpPr txBox="1"/>
          <p:nvPr/>
        </p:nvSpPr>
        <p:spPr>
          <a:xfrm>
            <a:off x="1896959" y="6797040"/>
            <a:ext cx="6264483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In every product, there is a piece of my soul. I personally oversee every single item.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3" name="Google Shape;102;p2">
            <a:extLst>
              <a:ext uri="{FF2B5EF4-FFF2-40B4-BE49-F238E27FC236}">
                <a16:creationId xmlns:a16="http://schemas.microsoft.com/office/drawing/2014/main" id="{071540B5-0A8B-65C8-5999-A38C55BC19FD}"/>
              </a:ext>
            </a:extLst>
          </p:cNvPr>
          <p:cNvSpPr txBox="1"/>
          <p:nvPr/>
        </p:nvSpPr>
        <p:spPr>
          <a:xfrm>
            <a:off x="721484" y="925977"/>
            <a:ext cx="8929249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GT DRESS COLLABORATIONS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4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7" name="Google Shape;1257;p14"/>
          <p:cNvSpPr/>
          <p:nvPr/>
        </p:nvSpPr>
        <p:spPr>
          <a:xfrm>
            <a:off x="5168682" y="4081276"/>
            <a:ext cx="2267774" cy="3403788"/>
          </a:xfrm>
          <a:custGeom>
            <a:avLst/>
            <a:gdLst/>
            <a:ahLst/>
            <a:cxnLst/>
            <a:rect l="l" t="t" r="r" b="b"/>
            <a:pathLst>
              <a:path w="2267774" h="3403788" extrusionOk="0">
                <a:moveTo>
                  <a:pt x="0" y="0"/>
                </a:moveTo>
                <a:lnTo>
                  <a:pt x="2267774" y="0"/>
                </a:lnTo>
                <a:lnTo>
                  <a:pt x="2267774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8" name="Google Shape;1258;p14"/>
          <p:cNvSpPr/>
          <p:nvPr/>
        </p:nvSpPr>
        <p:spPr>
          <a:xfrm>
            <a:off x="2760008" y="4081276"/>
            <a:ext cx="2269192" cy="3403788"/>
          </a:xfrm>
          <a:custGeom>
            <a:avLst/>
            <a:gdLst/>
            <a:ahLst/>
            <a:cxnLst/>
            <a:rect l="l" t="t" r="r" b="b"/>
            <a:pathLst>
              <a:path w="2269192" h="3403788" extrusionOk="0">
                <a:moveTo>
                  <a:pt x="0" y="0"/>
                </a:moveTo>
                <a:lnTo>
                  <a:pt x="2269192" y="0"/>
                </a:lnTo>
                <a:lnTo>
                  <a:pt x="2269192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9" name="Google Shape;1259;p14"/>
          <p:cNvSpPr/>
          <p:nvPr/>
        </p:nvSpPr>
        <p:spPr>
          <a:xfrm>
            <a:off x="2737837" y="537303"/>
            <a:ext cx="2267774" cy="3403788"/>
          </a:xfrm>
          <a:custGeom>
            <a:avLst/>
            <a:gdLst/>
            <a:ahLst/>
            <a:cxnLst/>
            <a:rect l="l" t="t" r="r" b="b"/>
            <a:pathLst>
              <a:path w="2267774" h="3403788" extrusionOk="0">
                <a:moveTo>
                  <a:pt x="0" y="0"/>
                </a:moveTo>
                <a:lnTo>
                  <a:pt x="2267774" y="0"/>
                </a:lnTo>
                <a:lnTo>
                  <a:pt x="2267774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p14"/>
          <p:cNvSpPr/>
          <p:nvPr/>
        </p:nvSpPr>
        <p:spPr>
          <a:xfrm>
            <a:off x="7607906" y="4081276"/>
            <a:ext cx="2267774" cy="3403788"/>
          </a:xfrm>
          <a:custGeom>
            <a:avLst/>
            <a:gdLst/>
            <a:ahLst/>
            <a:cxnLst/>
            <a:rect l="l" t="t" r="r" b="b"/>
            <a:pathLst>
              <a:path w="2267774" h="3403788" extrusionOk="0">
                <a:moveTo>
                  <a:pt x="0" y="0"/>
                </a:moveTo>
                <a:lnTo>
                  <a:pt x="2267774" y="0"/>
                </a:lnTo>
                <a:lnTo>
                  <a:pt x="2267774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1" name="Google Shape;1261;p14"/>
          <p:cNvSpPr/>
          <p:nvPr/>
        </p:nvSpPr>
        <p:spPr>
          <a:xfrm>
            <a:off x="7607906" y="537303"/>
            <a:ext cx="2232598" cy="3348897"/>
          </a:xfrm>
          <a:custGeom>
            <a:avLst/>
            <a:gdLst/>
            <a:ahLst/>
            <a:cxnLst/>
            <a:rect l="l" t="t" r="r" b="b"/>
            <a:pathLst>
              <a:path w="2232598" h="3348897" extrusionOk="0">
                <a:moveTo>
                  <a:pt x="0" y="0"/>
                </a:moveTo>
                <a:lnTo>
                  <a:pt x="2232598" y="0"/>
                </a:lnTo>
                <a:lnTo>
                  <a:pt x="2232598" y="3348897"/>
                </a:lnTo>
                <a:lnTo>
                  <a:pt x="0" y="3348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14"/>
          <p:cNvSpPr/>
          <p:nvPr/>
        </p:nvSpPr>
        <p:spPr>
          <a:xfrm>
            <a:off x="5177801" y="490315"/>
            <a:ext cx="2258655" cy="3387982"/>
          </a:xfrm>
          <a:custGeom>
            <a:avLst/>
            <a:gdLst/>
            <a:ahLst/>
            <a:cxnLst/>
            <a:rect l="l" t="t" r="r" b="b"/>
            <a:pathLst>
              <a:path w="2258655" h="3387982" extrusionOk="0">
                <a:moveTo>
                  <a:pt x="0" y="0"/>
                </a:moveTo>
                <a:lnTo>
                  <a:pt x="2258655" y="0"/>
                </a:lnTo>
                <a:lnTo>
                  <a:pt x="2258655" y="3387982"/>
                </a:lnTo>
                <a:lnTo>
                  <a:pt x="0" y="3387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3" name="Google Shape;1263;p14"/>
          <p:cNvSpPr/>
          <p:nvPr/>
        </p:nvSpPr>
        <p:spPr>
          <a:xfrm>
            <a:off x="311005" y="538728"/>
            <a:ext cx="2268242" cy="3402363"/>
          </a:xfrm>
          <a:custGeom>
            <a:avLst/>
            <a:gdLst/>
            <a:ahLst/>
            <a:cxnLst/>
            <a:rect l="l" t="t" r="r" b="b"/>
            <a:pathLst>
              <a:path w="2268242" h="3402363" extrusionOk="0">
                <a:moveTo>
                  <a:pt x="0" y="0"/>
                </a:moveTo>
                <a:lnTo>
                  <a:pt x="2268242" y="0"/>
                </a:lnTo>
                <a:lnTo>
                  <a:pt x="2268242" y="3402363"/>
                </a:lnTo>
                <a:lnTo>
                  <a:pt x="0" y="3402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4" name="Google Shape;1264;p14"/>
          <p:cNvSpPr/>
          <p:nvPr/>
        </p:nvSpPr>
        <p:spPr>
          <a:xfrm>
            <a:off x="311005" y="4081276"/>
            <a:ext cx="2241042" cy="3361563"/>
          </a:xfrm>
          <a:custGeom>
            <a:avLst/>
            <a:gdLst/>
            <a:ahLst/>
            <a:cxnLst/>
            <a:rect l="l" t="t" r="r" b="b"/>
            <a:pathLst>
              <a:path w="2241042" h="3361563" extrusionOk="0">
                <a:moveTo>
                  <a:pt x="0" y="0"/>
                </a:moveTo>
                <a:lnTo>
                  <a:pt x="2241042" y="0"/>
                </a:lnTo>
                <a:lnTo>
                  <a:pt x="2241042" y="3361563"/>
                </a:lnTo>
                <a:lnTo>
                  <a:pt x="0" y="3361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5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p15"/>
          <p:cNvSpPr/>
          <p:nvPr/>
        </p:nvSpPr>
        <p:spPr>
          <a:xfrm>
            <a:off x="5168682" y="4081276"/>
            <a:ext cx="2267774" cy="3403788"/>
          </a:xfrm>
          <a:custGeom>
            <a:avLst/>
            <a:gdLst/>
            <a:ahLst/>
            <a:cxnLst/>
            <a:rect l="l" t="t" r="r" b="b"/>
            <a:pathLst>
              <a:path w="2267774" h="3403788" extrusionOk="0">
                <a:moveTo>
                  <a:pt x="0" y="0"/>
                </a:moveTo>
                <a:lnTo>
                  <a:pt x="2267774" y="0"/>
                </a:lnTo>
                <a:lnTo>
                  <a:pt x="2267774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1" name="Google Shape;1271;p15"/>
          <p:cNvSpPr/>
          <p:nvPr/>
        </p:nvSpPr>
        <p:spPr>
          <a:xfrm>
            <a:off x="2760008" y="4081276"/>
            <a:ext cx="2269192" cy="3403788"/>
          </a:xfrm>
          <a:custGeom>
            <a:avLst/>
            <a:gdLst/>
            <a:ahLst/>
            <a:cxnLst/>
            <a:rect l="l" t="t" r="r" b="b"/>
            <a:pathLst>
              <a:path w="2269192" h="3403788" extrusionOk="0">
                <a:moveTo>
                  <a:pt x="0" y="0"/>
                </a:moveTo>
                <a:lnTo>
                  <a:pt x="2269192" y="0"/>
                </a:lnTo>
                <a:lnTo>
                  <a:pt x="2269192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1272;p15"/>
          <p:cNvSpPr/>
          <p:nvPr/>
        </p:nvSpPr>
        <p:spPr>
          <a:xfrm>
            <a:off x="2737837" y="537303"/>
            <a:ext cx="2267774" cy="3403788"/>
          </a:xfrm>
          <a:custGeom>
            <a:avLst/>
            <a:gdLst/>
            <a:ahLst/>
            <a:cxnLst/>
            <a:rect l="l" t="t" r="r" b="b"/>
            <a:pathLst>
              <a:path w="2267774" h="3403788" extrusionOk="0">
                <a:moveTo>
                  <a:pt x="0" y="0"/>
                </a:moveTo>
                <a:lnTo>
                  <a:pt x="2267774" y="0"/>
                </a:lnTo>
                <a:lnTo>
                  <a:pt x="2267774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15"/>
          <p:cNvSpPr/>
          <p:nvPr/>
        </p:nvSpPr>
        <p:spPr>
          <a:xfrm>
            <a:off x="7607906" y="4081276"/>
            <a:ext cx="2267774" cy="3403788"/>
          </a:xfrm>
          <a:custGeom>
            <a:avLst/>
            <a:gdLst/>
            <a:ahLst/>
            <a:cxnLst/>
            <a:rect l="l" t="t" r="r" b="b"/>
            <a:pathLst>
              <a:path w="2267774" h="3403788" extrusionOk="0">
                <a:moveTo>
                  <a:pt x="0" y="0"/>
                </a:moveTo>
                <a:lnTo>
                  <a:pt x="2267774" y="0"/>
                </a:lnTo>
                <a:lnTo>
                  <a:pt x="2267774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5"/>
          <p:cNvSpPr/>
          <p:nvPr/>
        </p:nvSpPr>
        <p:spPr>
          <a:xfrm>
            <a:off x="7607906" y="537303"/>
            <a:ext cx="2232598" cy="3348897"/>
          </a:xfrm>
          <a:custGeom>
            <a:avLst/>
            <a:gdLst/>
            <a:ahLst/>
            <a:cxnLst/>
            <a:rect l="l" t="t" r="r" b="b"/>
            <a:pathLst>
              <a:path w="2232598" h="3348897" extrusionOk="0">
                <a:moveTo>
                  <a:pt x="0" y="0"/>
                </a:moveTo>
                <a:lnTo>
                  <a:pt x="2232598" y="0"/>
                </a:lnTo>
                <a:lnTo>
                  <a:pt x="2232598" y="3348897"/>
                </a:lnTo>
                <a:lnTo>
                  <a:pt x="0" y="3348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5"/>
          <p:cNvSpPr/>
          <p:nvPr/>
        </p:nvSpPr>
        <p:spPr>
          <a:xfrm>
            <a:off x="5177801" y="490315"/>
            <a:ext cx="2258655" cy="3387982"/>
          </a:xfrm>
          <a:custGeom>
            <a:avLst/>
            <a:gdLst/>
            <a:ahLst/>
            <a:cxnLst/>
            <a:rect l="l" t="t" r="r" b="b"/>
            <a:pathLst>
              <a:path w="2258655" h="3387982" extrusionOk="0">
                <a:moveTo>
                  <a:pt x="0" y="0"/>
                </a:moveTo>
                <a:lnTo>
                  <a:pt x="2258655" y="0"/>
                </a:lnTo>
                <a:lnTo>
                  <a:pt x="2258655" y="3387982"/>
                </a:lnTo>
                <a:lnTo>
                  <a:pt x="0" y="3387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p15"/>
          <p:cNvSpPr/>
          <p:nvPr/>
        </p:nvSpPr>
        <p:spPr>
          <a:xfrm>
            <a:off x="311005" y="538728"/>
            <a:ext cx="2268242" cy="3402363"/>
          </a:xfrm>
          <a:custGeom>
            <a:avLst/>
            <a:gdLst/>
            <a:ahLst/>
            <a:cxnLst/>
            <a:rect l="l" t="t" r="r" b="b"/>
            <a:pathLst>
              <a:path w="2268242" h="3402363" extrusionOk="0">
                <a:moveTo>
                  <a:pt x="0" y="0"/>
                </a:moveTo>
                <a:lnTo>
                  <a:pt x="2268242" y="0"/>
                </a:lnTo>
                <a:lnTo>
                  <a:pt x="2268242" y="3402363"/>
                </a:lnTo>
                <a:lnTo>
                  <a:pt x="0" y="3402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p15"/>
          <p:cNvSpPr/>
          <p:nvPr/>
        </p:nvSpPr>
        <p:spPr>
          <a:xfrm>
            <a:off x="311005" y="4081276"/>
            <a:ext cx="2241042" cy="3361563"/>
          </a:xfrm>
          <a:custGeom>
            <a:avLst/>
            <a:gdLst/>
            <a:ahLst/>
            <a:cxnLst/>
            <a:rect l="l" t="t" r="r" b="b"/>
            <a:pathLst>
              <a:path w="2241042" h="3361563" extrusionOk="0">
                <a:moveTo>
                  <a:pt x="0" y="0"/>
                </a:moveTo>
                <a:lnTo>
                  <a:pt x="2241042" y="0"/>
                </a:lnTo>
                <a:lnTo>
                  <a:pt x="2241042" y="3361563"/>
                </a:lnTo>
                <a:lnTo>
                  <a:pt x="0" y="3361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5"/>
          <p:cNvSpPr/>
          <p:nvPr/>
        </p:nvSpPr>
        <p:spPr>
          <a:xfrm>
            <a:off x="311005" y="537303"/>
            <a:ext cx="2241042" cy="3403788"/>
          </a:xfrm>
          <a:custGeom>
            <a:avLst/>
            <a:gdLst/>
            <a:ahLst/>
            <a:cxnLst/>
            <a:rect l="l" t="t" r="r" b="b"/>
            <a:pathLst>
              <a:path w="2241042" h="3403788" extrusionOk="0">
                <a:moveTo>
                  <a:pt x="0" y="0"/>
                </a:moveTo>
                <a:lnTo>
                  <a:pt x="2241042" y="0"/>
                </a:lnTo>
                <a:lnTo>
                  <a:pt x="2241042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l="-63983" r="-635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15"/>
          <p:cNvSpPr/>
          <p:nvPr/>
        </p:nvSpPr>
        <p:spPr>
          <a:xfrm>
            <a:off x="2760008" y="538728"/>
            <a:ext cx="2245603" cy="3402363"/>
          </a:xfrm>
          <a:custGeom>
            <a:avLst/>
            <a:gdLst/>
            <a:ahLst/>
            <a:cxnLst/>
            <a:rect l="l" t="t" r="r" b="b"/>
            <a:pathLst>
              <a:path w="2245603" h="3402363" extrusionOk="0">
                <a:moveTo>
                  <a:pt x="0" y="0"/>
                </a:moveTo>
                <a:lnTo>
                  <a:pt x="2245603" y="0"/>
                </a:lnTo>
                <a:lnTo>
                  <a:pt x="2245603" y="3402363"/>
                </a:lnTo>
                <a:lnTo>
                  <a:pt x="0" y="3402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14429" t="-14422" r="-8353" b="-721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15"/>
          <p:cNvSpPr/>
          <p:nvPr/>
        </p:nvSpPr>
        <p:spPr>
          <a:xfrm>
            <a:off x="5167536" y="490315"/>
            <a:ext cx="2268920" cy="3395885"/>
          </a:xfrm>
          <a:custGeom>
            <a:avLst/>
            <a:gdLst/>
            <a:ahLst/>
            <a:cxnLst/>
            <a:rect l="l" t="t" r="r" b="b"/>
            <a:pathLst>
              <a:path w="2268920" h="3395885" extrusionOk="0">
                <a:moveTo>
                  <a:pt x="0" y="0"/>
                </a:moveTo>
                <a:lnTo>
                  <a:pt x="2268920" y="0"/>
                </a:lnTo>
                <a:lnTo>
                  <a:pt x="2268920" y="3395885"/>
                </a:lnTo>
                <a:lnTo>
                  <a:pt x="0" y="3395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t="-56272" r="-84730" b="-2897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15"/>
          <p:cNvSpPr/>
          <p:nvPr/>
        </p:nvSpPr>
        <p:spPr>
          <a:xfrm>
            <a:off x="7607906" y="537303"/>
            <a:ext cx="2232598" cy="3340994"/>
          </a:xfrm>
          <a:custGeom>
            <a:avLst/>
            <a:gdLst/>
            <a:ahLst/>
            <a:cxnLst/>
            <a:rect l="l" t="t" r="r" b="b"/>
            <a:pathLst>
              <a:path w="2232598" h="3340994" extrusionOk="0">
                <a:moveTo>
                  <a:pt x="0" y="0"/>
                </a:moveTo>
                <a:lnTo>
                  <a:pt x="2232598" y="0"/>
                </a:lnTo>
                <a:lnTo>
                  <a:pt x="2232598" y="3340994"/>
                </a:lnTo>
                <a:lnTo>
                  <a:pt x="0" y="33409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l="-10822" t="-1115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15"/>
          <p:cNvSpPr/>
          <p:nvPr/>
        </p:nvSpPr>
        <p:spPr>
          <a:xfrm>
            <a:off x="311005" y="4081276"/>
            <a:ext cx="2241042" cy="3361563"/>
          </a:xfrm>
          <a:custGeom>
            <a:avLst/>
            <a:gdLst/>
            <a:ahLst/>
            <a:cxnLst/>
            <a:rect l="l" t="t" r="r" b="b"/>
            <a:pathLst>
              <a:path w="2241042" h="3361563" extrusionOk="0">
                <a:moveTo>
                  <a:pt x="0" y="0"/>
                </a:moveTo>
                <a:lnTo>
                  <a:pt x="2241042" y="0"/>
                </a:lnTo>
                <a:lnTo>
                  <a:pt x="2241042" y="3361563"/>
                </a:lnTo>
                <a:lnTo>
                  <a:pt x="0" y="3361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t="-12257" r="-1218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15"/>
          <p:cNvSpPr/>
          <p:nvPr/>
        </p:nvSpPr>
        <p:spPr>
          <a:xfrm>
            <a:off x="2760008" y="4081276"/>
            <a:ext cx="2269192" cy="3403788"/>
          </a:xfrm>
          <a:custGeom>
            <a:avLst/>
            <a:gdLst/>
            <a:ahLst/>
            <a:cxnLst/>
            <a:rect l="l" t="t" r="r" b="b"/>
            <a:pathLst>
              <a:path w="2269192" h="3403788" extrusionOk="0">
                <a:moveTo>
                  <a:pt x="0" y="0"/>
                </a:moveTo>
                <a:lnTo>
                  <a:pt x="2269192" y="0"/>
                </a:lnTo>
                <a:lnTo>
                  <a:pt x="2269192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l="-624" t="-343" b="-34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15"/>
          <p:cNvSpPr/>
          <p:nvPr/>
        </p:nvSpPr>
        <p:spPr>
          <a:xfrm>
            <a:off x="5168682" y="4081276"/>
            <a:ext cx="4671822" cy="3403788"/>
          </a:xfrm>
          <a:custGeom>
            <a:avLst/>
            <a:gdLst/>
            <a:ahLst/>
            <a:cxnLst/>
            <a:rect l="l" t="t" r="r" b="b"/>
            <a:pathLst>
              <a:path w="4671822" h="3403788" extrusionOk="0">
                <a:moveTo>
                  <a:pt x="0" y="0"/>
                </a:moveTo>
                <a:lnTo>
                  <a:pt x="4671822" y="0"/>
                </a:lnTo>
                <a:lnTo>
                  <a:pt x="4671822" y="3403788"/>
                </a:lnTo>
                <a:lnTo>
                  <a:pt x="0" y="3403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l="-27341" t="-9134" r="-5705" b="-1252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6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p16"/>
          <p:cNvSpPr/>
          <p:nvPr/>
        </p:nvSpPr>
        <p:spPr>
          <a:xfrm>
            <a:off x="6880809" y="3477186"/>
            <a:ext cx="2032283" cy="1290339"/>
          </a:xfrm>
          <a:custGeom>
            <a:avLst/>
            <a:gdLst/>
            <a:ahLst/>
            <a:cxnLst/>
            <a:rect l="l" t="t" r="r" b="b"/>
            <a:pathLst>
              <a:path w="2032283" h="1290339" extrusionOk="0">
                <a:moveTo>
                  <a:pt x="0" y="0"/>
                </a:moveTo>
                <a:lnTo>
                  <a:pt x="2032283" y="0"/>
                </a:lnTo>
                <a:lnTo>
                  <a:pt x="2032283" y="1290339"/>
                </a:lnTo>
                <a:lnTo>
                  <a:pt x="0" y="1290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2" name="Google Shape;1292;p16"/>
          <p:cNvSpPr txBox="1"/>
          <p:nvPr/>
        </p:nvSpPr>
        <p:spPr>
          <a:xfrm>
            <a:off x="777240" y="3384168"/>
            <a:ext cx="6238157" cy="261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What We Sew:</a:t>
            </a:r>
            <a:endParaRPr sz="1200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T-shirts</a:t>
            </a:r>
            <a:endParaRPr sz="1200" b="0" i="0" u="none" strike="noStrike" cap="none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Tank Tops</a:t>
            </a:r>
            <a:endParaRPr sz="1200" b="0" i="0" u="none" strike="noStrike" cap="none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Sweatshirts</a:t>
            </a:r>
            <a:endParaRPr sz="1200" b="0" i="0" u="none" strike="noStrike" cap="none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Hoodies</a:t>
            </a:r>
            <a:endParaRPr sz="1200" b="0" i="0" u="none" strike="noStrike" cap="none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Vests</a:t>
            </a:r>
            <a:endParaRPr sz="1200" b="0" i="0" u="none" strike="noStrike" cap="none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Tracksuits</a:t>
            </a:r>
            <a:endParaRPr sz="1200" b="0" i="0" u="none" strike="noStrike" cap="none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Uniforms (for schools, camps, NGOs, etc.)</a:t>
            </a:r>
            <a:endParaRPr sz="1200" b="0" i="0" u="none" strike="noStrike" cap="none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Additional Options:</a:t>
            </a:r>
            <a:endParaRPr sz="1200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Embroidery: Logos, lettering, and design elements.</a:t>
            </a:r>
            <a:endParaRPr sz="1200" b="0" i="0" u="none" strike="noStrike" cap="none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Printing: Application of drawings and prints.</a:t>
            </a:r>
            <a:endParaRPr sz="1200" b="0" i="0" u="none" strike="noStrike" cap="none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Finishing: Appliqués, heat transfers, and custom branding.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1293" name="Google Shape;1293;p16"/>
          <p:cNvSpPr txBox="1"/>
          <p:nvPr/>
        </p:nvSpPr>
        <p:spPr>
          <a:xfrm>
            <a:off x="777240" y="2547873"/>
            <a:ext cx="8251500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GT Dress offers full-cycle garment manufacturing for partners — from pattern development to branded, </a:t>
            </a:r>
            <a:br>
              <a:rPr lang="ru-RU" sz="1200" dirty="0">
                <a:solidFill>
                  <a:srgbClr val="1D1D1F"/>
                </a:solidFill>
                <a:latin typeface="TT Fors Trial" panose="020B0003030001020000" pitchFamily="34" charset="0"/>
              </a:rPr>
            </a:b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ready-to-sell products. We work with your materials (CMT/tolling) or source fabrics ourselves, delivering flexible, high-quality solutions for your brand.</a:t>
            </a:r>
            <a:r>
              <a:rPr lang="en-US" sz="1100" dirty="0">
                <a:solidFill>
                  <a:schemeClr val="dk1"/>
                </a:solidFill>
                <a:latin typeface="TT Fors Trial" panose="020B0003030001020000" pitchFamily="34" charset="0"/>
              </a:rPr>
              <a:t> </a:t>
            </a:r>
            <a:endParaRPr dirty="0">
              <a:latin typeface="TT Fors Trial" panose="020B0003030001020000" pitchFamily="34" charset="0"/>
            </a:endParaRPr>
          </a:p>
        </p:txBody>
      </p:sp>
      <p:cxnSp>
        <p:nvCxnSpPr>
          <p:cNvPr id="1294" name="Google Shape;1294;p16"/>
          <p:cNvCxnSpPr>
            <a:cxnSpLocks/>
          </p:cNvCxnSpPr>
          <p:nvPr/>
        </p:nvCxnSpPr>
        <p:spPr>
          <a:xfrm flipV="1">
            <a:off x="6301789" y="3371679"/>
            <a:ext cx="0" cy="256938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96" name="Google Shape;1296;p16"/>
          <p:cNvSpPr txBox="1"/>
          <p:nvPr/>
        </p:nvSpPr>
        <p:spPr>
          <a:xfrm>
            <a:off x="6758962" y="4851018"/>
            <a:ext cx="2522195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We are open to cooperation with companies, schools, foundations, and private clients. GT Dress </a:t>
            </a:r>
            <a:b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</a:b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is a reliable manufacturing partner with a social mission.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1297" name="Google Shape;1297;p16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</p:txBody>
      </p:sp>
      <p:sp>
        <p:nvSpPr>
          <p:cNvPr id="1298" name="Google Shape;1298;p16"/>
          <p:cNvSpPr txBox="1"/>
          <p:nvPr/>
        </p:nvSpPr>
        <p:spPr>
          <a:xfrm>
            <a:off x="2249732" y="6721475"/>
            <a:ext cx="5306392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GT Dress — always innovative, stylish, and comfortable!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80C67CB7-66B1-CDB7-EB28-519917DD28BE}"/>
              </a:ext>
            </a:extLst>
          </p:cNvPr>
          <p:cNvSpPr txBox="1"/>
          <p:nvPr/>
        </p:nvSpPr>
        <p:spPr>
          <a:xfrm>
            <a:off x="777239" y="1117921"/>
            <a:ext cx="8210939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ADDITIONAL SERVICES &amp; CUSTOM PRODUCTION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17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67655" y="-716197"/>
            <a:ext cx="3149972" cy="4485758"/>
          </a:xfrm>
          <a:custGeom>
            <a:avLst/>
            <a:gdLst/>
            <a:ahLst/>
            <a:cxnLst/>
            <a:rect l="l" t="t" r="r" b="b"/>
            <a:pathLst>
              <a:path w="3149972" h="4485758" extrusionOk="0">
                <a:moveTo>
                  <a:pt x="0" y="0"/>
                </a:moveTo>
                <a:lnTo>
                  <a:pt x="3149972" y="0"/>
                </a:lnTo>
                <a:lnTo>
                  <a:pt x="3149972" y="4485757"/>
                </a:lnTo>
                <a:lnTo>
                  <a:pt x="0" y="4485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95" b="-542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6844626" y="-6122"/>
            <a:ext cx="3149972" cy="3775683"/>
          </a:xfrm>
          <a:custGeom>
            <a:avLst/>
            <a:gdLst/>
            <a:ahLst/>
            <a:cxnLst/>
            <a:rect l="l" t="t" r="r" b="b"/>
            <a:pathLst>
              <a:path w="3149972" h="3775683" extrusionOk="0">
                <a:moveTo>
                  <a:pt x="0" y="0"/>
                </a:moveTo>
                <a:lnTo>
                  <a:pt x="3149972" y="0"/>
                </a:lnTo>
                <a:lnTo>
                  <a:pt x="3149972" y="3775682"/>
                </a:lnTo>
                <a:lnTo>
                  <a:pt x="0" y="3775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5643" t="-7062" r="-7022" b="-3398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3455752" y="0"/>
            <a:ext cx="3153919" cy="3775683"/>
          </a:xfrm>
          <a:custGeom>
            <a:avLst/>
            <a:gdLst/>
            <a:ahLst/>
            <a:cxnLst/>
            <a:rect l="l" t="t" r="r" b="b"/>
            <a:pathLst>
              <a:path w="3153919" h="3775683" extrusionOk="0">
                <a:moveTo>
                  <a:pt x="0" y="0"/>
                </a:moveTo>
                <a:lnTo>
                  <a:pt x="3153919" y="0"/>
                </a:lnTo>
                <a:lnTo>
                  <a:pt x="3153919" y="3775683"/>
                </a:lnTo>
                <a:lnTo>
                  <a:pt x="0" y="3775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12672" b="-126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67655" y="4008559"/>
            <a:ext cx="3149972" cy="4724958"/>
          </a:xfrm>
          <a:custGeom>
            <a:avLst/>
            <a:gdLst/>
            <a:ahLst/>
            <a:cxnLst/>
            <a:rect l="l" t="t" r="r" b="b"/>
            <a:pathLst>
              <a:path w="3149972" h="4724958" extrusionOk="0">
                <a:moveTo>
                  <a:pt x="0" y="0"/>
                </a:moveTo>
                <a:lnTo>
                  <a:pt x="3149972" y="0"/>
                </a:lnTo>
                <a:lnTo>
                  <a:pt x="3149972" y="4724958"/>
                </a:lnTo>
                <a:lnTo>
                  <a:pt x="0" y="4724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3455752" y="4008761"/>
            <a:ext cx="3149838" cy="4724757"/>
          </a:xfrm>
          <a:custGeom>
            <a:avLst/>
            <a:gdLst/>
            <a:ahLst/>
            <a:cxnLst/>
            <a:rect l="l" t="t" r="r" b="b"/>
            <a:pathLst>
              <a:path w="3149838" h="4724757" extrusionOk="0">
                <a:moveTo>
                  <a:pt x="0" y="0"/>
                </a:moveTo>
                <a:lnTo>
                  <a:pt x="3149838" y="0"/>
                </a:lnTo>
                <a:lnTo>
                  <a:pt x="3149838" y="4724756"/>
                </a:lnTo>
                <a:lnTo>
                  <a:pt x="0" y="4724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6844626" y="4008761"/>
            <a:ext cx="3153919" cy="3874375"/>
          </a:xfrm>
          <a:custGeom>
            <a:avLst/>
            <a:gdLst/>
            <a:ahLst/>
            <a:cxnLst/>
            <a:rect l="l" t="t" r="r" b="b"/>
            <a:pathLst>
              <a:path w="3153919" h="3874375" extrusionOk="0">
                <a:moveTo>
                  <a:pt x="0" y="0"/>
                </a:moveTo>
                <a:lnTo>
                  <a:pt x="3153920" y="0"/>
                </a:lnTo>
                <a:lnTo>
                  <a:pt x="3153920" y="3874375"/>
                </a:lnTo>
                <a:lnTo>
                  <a:pt x="0" y="3874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9729" t="-17725" b="-1634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8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5" name="Google Shape;1315;p18"/>
          <p:cNvSpPr/>
          <p:nvPr/>
        </p:nvSpPr>
        <p:spPr>
          <a:xfrm>
            <a:off x="67655" y="-361600"/>
            <a:ext cx="3149972" cy="4137282"/>
          </a:xfrm>
          <a:custGeom>
            <a:avLst/>
            <a:gdLst/>
            <a:ahLst/>
            <a:cxnLst/>
            <a:rect l="l" t="t" r="r" b="b"/>
            <a:pathLst>
              <a:path w="3149972" h="4137282" extrusionOk="0">
                <a:moveTo>
                  <a:pt x="0" y="0"/>
                </a:moveTo>
                <a:lnTo>
                  <a:pt x="3149972" y="0"/>
                </a:lnTo>
                <a:lnTo>
                  <a:pt x="3149972" y="4137283"/>
                </a:lnTo>
                <a:lnTo>
                  <a:pt x="0" y="4137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427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18"/>
          <p:cNvSpPr/>
          <p:nvPr/>
        </p:nvSpPr>
        <p:spPr>
          <a:xfrm>
            <a:off x="3455752" y="0"/>
            <a:ext cx="3149838" cy="3775683"/>
          </a:xfrm>
          <a:custGeom>
            <a:avLst/>
            <a:gdLst/>
            <a:ahLst/>
            <a:cxnLst/>
            <a:rect l="l" t="t" r="r" b="b"/>
            <a:pathLst>
              <a:path w="3149838" h="3775683" extrusionOk="0">
                <a:moveTo>
                  <a:pt x="0" y="0"/>
                </a:moveTo>
                <a:lnTo>
                  <a:pt x="3149838" y="0"/>
                </a:lnTo>
                <a:lnTo>
                  <a:pt x="3149838" y="3775683"/>
                </a:lnTo>
                <a:lnTo>
                  <a:pt x="0" y="3775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1876" r="-7050" b="-221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18"/>
          <p:cNvSpPr/>
          <p:nvPr/>
        </p:nvSpPr>
        <p:spPr>
          <a:xfrm>
            <a:off x="6821575" y="-361600"/>
            <a:ext cx="3200022" cy="4803035"/>
          </a:xfrm>
          <a:custGeom>
            <a:avLst/>
            <a:gdLst/>
            <a:ahLst/>
            <a:cxnLst/>
            <a:rect l="l" t="t" r="r" b="b"/>
            <a:pathLst>
              <a:path w="3200022" h="4803035" extrusionOk="0">
                <a:moveTo>
                  <a:pt x="0" y="0"/>
                </a:moveTo>
                <a:lnTo>
                  <a:pt x="3200022" y="0"/>
                </a:lnTo>
                <a:lnTo>
                  <a:pt x="3200022" y="4803036"/>
                </a:lnTo>
                <a:lnTo>
                  <a:pt x="0" y="4803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18"/>
          <p:cNvSpPr/>
          <p:nvPr/>
        </p:nvSpPr>
        <p:spPr>
          <a:xfrm>
            <a:off x="6858378" y="4593642"/>
            <a:ext cx="3163219" cy="4324789"/>
          </a:xfrm>
          <a:custGeom>
            <a:avLst/>
            <a:gdLst/>
            <a:ahLst/>
            <a:cxnLst/>
            <a:rect l="l" t="t" r="r" b="b"/>
            <a:pathLst>
              <a:path w="3163219" h="4324789" extrusionOk="0">
                <a:moveTo>
                  <a:pt x="0" y="0"/>
                </a:moveTo>
                <a:lnTo>
                  <a:pt x="3163219" y="0"/>
                </a:lnTo>
                <a:lnTo>
                  <a:pt x="3163219" y="4324789"/>
                </a:lnTo>
                <a:lnTo>
                  <a:pt x="0" y="4324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11058" r="-116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p18"/>
          <p:cNvSpPr/>
          <p:nvPr/>
        </p:nvSpPr>
        <p:spPr>
          <a:xfrm>
            <a:off x="3455752" y="3886200"/>
            <a:ext cx="3149838" cy="3886200"/>
          </a:xfrm>
          <a:custGeom>
            <a:avLst/>
            <a:gdLst/>
            <a:ahLst/>
            <a:cxnLst/>
            <a:rect l="l" t="t" r="r" b="b"/>
            <a:pathLst>
              <a:path w="3149838" h="3886200" extrusionOk="0">
                <a:moveTo>
                  <a:pt x="0" y="0"/>
                </a:moveTo>
                <a:lnTo>
                  <a:pt x="3149838" y="0"/>
                </a:lnTo>
                <a:lnTo>
                  <a:pt x="3149838" y="3886200"/>
                </a:lnTo>
                <a:lnTo>
                  <a:pt x="0" y="3886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73902" r="-1127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18"/>
          <p:cNvSpPr/>
          <p:nvPr/>
        </p:nvSpPr>
        <p:spPr>
          <a:xfrm>
            <a:off x="67655" y="3886200"/>
            <a:ext cx="3130922" cy="4443816"/>
          </a:xfrm>
          <a:custGeom>
            <a:avLst/>
            <a:gdLst/>
            <a:ahLst/>
            <a:cxnLst/>
            <a:rect l="l" t="t" r="r" b="b"/>
            <a:pathLst>
              <a:path w="3130922" h="4443816" extrusionOk="0">
                <a:moveTo>
                  <a:pt x="0" y="0"/>
                </a:moveTo>
                <a:lnTo>
                  <a:pt x="3130922" y="0"/>
                </a:lnTo>
                <a:lnTo>
                  <a:pt x="3130922" y="4443816"/>
                </a:lnTo>
                <a:lnTo>
                  <a:pt x="0" y="4443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574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9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6" name="Google Shape;1326;p19"/>
          <p:cNvSpPr/>
          <p:nvPr/>
        </p:nvSpPr>
        <p:spPr>
          <a:xfrm>
            <a:off x="67655" y="0"/>
            <a:ext cx="3149972" cy="3775683"/>
          </a:xfrm>
          <a:custGeom>
            <a:avLst/>
            <a:gdLst/>
            <a:ahLst/>
            <a:cxnLst/>
            <a:rect l="l" t="t" r="r" b="b"/>
            <a:pathLst>
              <a:path w="3149972" h="3775683" extrusionOk="0">
                <a:moveTo>
                  <a:pt x="0" y="0"/>
                </a:moveTo>
                <a:lnTo>
                  <a:pt x="3149972" y="0"/>
                </a:lnTo>
                <a:lnTo>
                  <a:pt x="3149972" y="3775683"/>
                </a:lnTo>
                <a:lnTo>
                  <a:pt x="0" y="3775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8884" r="-7350" b="-255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7" name="Google Shape;1327;p19"/>
          <p:cNvSpPr/>
          <p:nvPr/>
        </p:nvSpPr>
        <p:spPr>
          <a:xfrm>
            <a:off x="3455752" y="-200600"/>
            <a:ext cx="2650855" cy="3976283"/>
          </a:xfrm>
          <a:custGeom>
            <a:avLst/>
            <a:gdLst/>
            <a:ahLst/>
            <a:cxnLst/>
            <a:rect l="l" t="t" r="r" b="b"/>
            <a:pathLst>
              <a:path w="2650855" h="3976283" extrusionOk="0">
                <a:moveTo>
                  <a:pt x="0" y="0"/>
                </a:moveTo>
                <a:lnTo>
                  <a:pt x="2650855" y="0"/>
                </a:lnTo>
                <a:lnTo>
                  <a:pt x="2650855" y="3976283"/>
                </a:lnTo>
                <a:lnTo>
                  <a:pt x="0" y="3976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19"/>
          <p:cNvSpPr/>
          <p:nvPr/>
        </p:nvSpPr>
        <p:spPr>
          <a:xfrm>
            <a:off x="6344732" y="0"/>
            <a:ext cx="3653814" cy="3775683"/>
          </a:xfrm>
          <a:custGeom>
            <a:avLst/>
            <a:gdLst/>
            <a:ahLst/>
            <a:cxnLst/>
            <a:rect l="l" t="t" r="r" b="b"/>
            <a:pathLst>
              <a:path w="3653814" h="3775683" extrusionOk="0">
                <a:moveTo>
                  <a:pt x="0" y="0"/>
                </a:moveTo>
                <a:lnTo>
                  <a:pt x="3653814" y="0"/>
                </a:lnTo>
                <a:lnTo>
                  <a:pt x="3653814" y="3775683"/>
                </a:lnTo>
                <a:lnTo>
                  <a:pt x="0" y="3775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6181" b="-618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p19"/>
          <p:cNvSpPr/>
          <p:nvPr/>
        </p:nvSpPr>
        <p:spPr>
          <a:xfrm>
            <a:off x="7399039" y="3886200"/>
            <a:ext cx="2589181" cy="4109006"/>
          </a:xfrm>
          <a:custGeom>
            <a:avLst/>
            <a:gdLst/>
            <a:ahLst/>
            <a:cxnLst/>
            <a:rect l="l" t="t" r="r" b="b"/>
            <a:pathLst>
              <a:path w="2589181" h="4109006" extrusionOk="0">
                <a:moveTo>
                  <a:pt x="0" y="0"/>
                </a:moveTo>
                <a:lnTo>
                  <a:pt x="2589181" y="0"/>
                </a:lnTo>
                <a:lnTo>
                  <a:pt x="2589181" y="4109006"/>
                </a:lnTo>
                <a:lnTo>
                  <a:pt x="0" y="4109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2866" r="-28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0" name="Google Shape;1330;p19"/>
          <p:cNvSpPr/>
          <p:nvPr/>
        </p:nvSpPr>
        <p:spPr>
          <a:xfrm>
            <a:off x="67655" y="3939083"/>
            <a:ext cx="3627357" cy="3833317"/>
          </a:xfrm>
          <a:custGeom>
            <a:avLst/>
            <a:gdLst/>
            <a:ahLst/>
            <a:cxnLst/>
            <a:rect l="l" t="t" r="r" b="b"/>
            <a:pathLst>
              <a:path w="3627357" h="3833317" extrusionOk="0">
                <a:moveTo>
                  <a:pt x="0" y="0"/>
                </a:moveTo>
                <a:lnTo>
                  <a:pt x="3627357" y="0"/>
                </a:lnTo>
                <a:lnTo>
                  <a:pt x="3627357" y="3833317"/>
                </a:lnTo>
                <a:lnTo>
                  <a:pt x="0" y="3833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7541" r="-4107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p19"/>
          <p:cNvSpPr/>
          <p:nvPr/>
        </p:nvSpPr>
        <p:spPr>
          <a:xfrm>
            <a:off x="3865066" y="3939083"/>
            <a:ext cx="3363919" cy="4554868"/>
          </a:xfrm>
          <a:custGeom>
            <a:avLst/>
            <a:gdLst/>
            <a:ahLst/>
            <a:cxnLst/>
            <a:rect l="l" t="t" r="r" b="b"/>
            <a:pathLst>
              <a:path w="3363919" h="4554868" extrusionOk="0">
                <a:moveTo>
                  <a:pt x="0" y="0"/>
                </a:moveTo>
                <a:lnTo>
                  <a:pt x="3363919" y="0"/>
                </a:lnTo>
                <a:lnTo>
                  <a:pt x="3363919" y="4554868"/>
                </a:lnTo>
                <a:lnTo>
                  <a:pt x="0" y="4554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108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256531" y="4294488"/>
            <a:ext cx="3024629" cy="2015159"/>
          </a:xfrm>
          <a:custGeom>
            <a:avLst/>
            <a:gdLst/>
            <a:ahLst/>
            <a:cxnLst/>
            <a:rect l="l" t="t" r="r" b="b"/>
            <a:pathLst>
              <a:path w="3024629" h="2015159" extrusionOk="0">
                <a:moveTo>
                  <a:pt x="0" y="0"/>
                </a:moveTo>
                <a:lnTo>
                  <a:pt x="3024629" y="0"/>
                </a:lnTo>
                <a:lnTo>
                  <a:pt x="3024629" y="2015160"/>
                </a:lnTo>
                <a:lnTo>
                  <a:pt x="0" y="2015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7913263" y="1178875"/>
            <a:ext cx="1367897" cy="1290339"/>
          </a:xfrm>
          <a:custGeom>
            <a:avLst/>
            <a:gdLst/>
            <a:ahLst/>
            <a:cxnLst/>
            <a:rect l="l" t="t" r="r" b="b"/>
            <a:pathLst>
              <a:path w="1367897" h="1290339" extrusionOk="0">
                <a:moveTo>
                  <a:pt x="0" y="0"/>
                </a:moveTo>
                <a:lnTo>
                  <a:pt x="1367897" y="0"/>
                </a:lnTo>
                <a:lnTo>
                  <a:pt x="1367897" y="1290338"/>
                </a:lnTo>
                <a:lnTo>
                  <a:pt x="0" y="1290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2342" r="-2622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721485" y="1274125"/>
            <a:ext cx="6905950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COMPANY HISTORY</a:t>
            </a:r>
            <a:endParaRPr spc="-150" dirty="0">
              <a:latin typeface="Intro" panose="02000000000000000000" charset="0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2737979" y="6936537"/>
            <a:ext cx="4582440" cy="344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GT Dress — It’s comfortable to be yourself.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777240" y="2161021"/>
            <a:ext cx="5295600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  1. Brand Origin</a:t>
            </a:r>
            <a:endParaRPr sz="1200" b="1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GT Dress is more than a clothing brand—it’s a mission born from personal experience and unconditional love. Founded by Daliya </a:t>
            </a:r>
            <a:r>
              <a:rPr lang="en-US" sz="1200" dirty="0" err="1">
                <a:solidFill>
                  <a:srgbClr val="1D1D1F"/>
                </a:solidFill>
                <a:latin typeface="TT Fors Trial" panose="020B0003030001020000" pitchFamily="34" charset="0"/>
              </a:rPr>
              <a:t>Gainanova</a:t>
            </a: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, </a:t>
            </a:r>
            <a:br>
              <a:rPr lang="ru-RU" sz="1200" dirty="0">
                <a:solidFill>
                  <a:srgbClr val="1D1D1F"/>
                </a:solidFill>
                <a:latin typeface="TT Fors Trial" panose="020B0003030001020000" pitchFamily="34" charset="0"/>
              </a:rPr>
            </a:b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a mother of a child with severe cerebral palsy, the brand was created </a:t>
            </a:r>
            <a:br>
              <a:rPr lang="ru-RU" sz="1200" dirty="0">
                <a:solidFill>
                  <a:srgbClr val="1D1D1F"/>
                </a:solidFill>
                <a:latin typeface="TT Fors Trial" panose="020B0003030001020000" pitchFamily="34" charset="0"/>
              </a:rPr>
            </a:b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to solve everyday dressing challenges and improve the quality of life </a:t>
            </a:r>
            <a:br>
              <a:rPr lang="ru-RU" sz="1200" dirty="0">
                <a:solidFill>
                  <a:srgbClr val="1D1D1F"/>
                </a:solidFill>
                <a:latin typeface="TT Fors Trial" panose="020B0003030001020000" pitchFamily="34" charset="0"/>
              </a:rPr>
            </a:b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for her son and families navigating </a:t>
            </a:r>
            <a:r>
              <a:rPr lang="ru-RU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ф</a:t>
            </a: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similar circumstances.</a:t>
            </a:r>
            <a:r>
              <a:rPr lang="en-US" sz="1100" dirty="0">
                <a:solidFill>
                  <a:schemeClr val="dk1"/>
                </a:solidFill>
                <a:latin typeface="TT Fors Trial" panose="020B0003030001020000" pitchFamily="34" charset="0"/>
              </a:rPr>
              <a:t> </a:t>
            </a:r>
            <a:endParaRPr sz="1296" b="1" dirty="0">
              <a:solidFill>
                <a:srgbClr val="2B2A2A"/>
              </a:solidFill>
              <a:latin typeface="TT Fors Trial" panose="020B0003030001020000" pitchFamily="34" charset="0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777240" y="3594735"/>
            <a:ext cx="5295600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  2. The Opportunity</a:t>
            </a:r>
            <a:endParaRPr sz="1200" b="1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To design adaptive clothing that seamlessly blends comfort, style, and accessibility—for children, teens, and adults with special needs.</a:t>
            </a:r>
            <a:r>
              <a:rPr lang="en-US" sz="1100" dirty="0">
                <a:solidFill>
                  <a:schemeClr val="dk1"/>
                </a:solidFill>
                <a:latin typeface="TT Fors Trial" panose="020B0003030001020000" pitchFamily="34" charset="0"/>
              </a:rPr>
              <a:t> </a:t>
            </a:r>
            <a:endParaRPr sz="1299" b="1" dirty="0">
              <a:latin typeface="TT Fors Trial" panose="020B0003030001020000" pitchFamily="34" charset="0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777240" y="5487046"/>
            <a:ext cx="5259600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  4. Our Evolution</a:t>
            </a:r>
            <a:endParaRPr sz="1200" b="1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GT Dress has grown into a social enterprise—going beyond adaptive apparel to provide comprehensive support for families of children with disabilities.</a:t>
            </a:r>
            <a:r>
              <a:rPr lang="en-US" sz="1100" dirty="0">
                <a:solidFill>
                  <a:schemeClr val="dk1"/>
                </a:solidFill>
                <a:latin typeface="TT Fors Trial" panose="020B0003030001020000" pitchFamily="34" charset="0"/>
              </a:rPr>
              <a:t> </a:t>
            </a:r>
            <a:endParaRPr sz="1200" b="1" dirty="0">
              <a:latin typeface="TT Fors Trial" panose="020B0003030001020000" pitchFamily="34" charset="0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777240" y="4430034"/>
            <a:ext cx="5259600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  3. How It Started</a:t>
            </a:r>
            <a:endParaRPr sz="1200" b="1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It began with a single bib — simple, purposeful, and thoughtfully designed. That first piece proved the concept and became the foundation for our full adaptive clothing line.</a:t>
            </a:r>
            <a:r>
              <a:rPr lang="en-US" sz="1100" dirty="0">
                <a:solidFill>
                  <a:schemeClr val="dk1"/>
                </a:solidFill>
                <a:latin typeface="TT Fors Trial" panose="020B0003030001020000" pitchFamily="34" charset="0"/>
              </a:rPr>
              <a:t> </a:t>
            </a:r>
            <a:endParaRPr sz="1200" dirty="0">
              <a:latin typeface="TT Fors Trial" panose="020B0003030001020000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20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20"/>
          <p:cNvSpPr txBox="1"/>
          <p:nvPr/>
        </p:nvSpPr>
        <p:spPr>
          <a:xfrm>
            <a:off x="777240" y="3629754"/>
            <a:ext cx="6238157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How It Works:</a:t>
            </a:r>
            <a:endParaRPr sz="120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Free Distribution: Clothing is provided free of charge through charitable foundations and directly to parents upon request.</a:t>
            </a:r>
            <a:endParaRPr sz="1200" b="0" i="0" u="none" strike="noStrike" cap="none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Social Engagement: We participate in social events, festivals, and forums, where we provide participants with our products.</a:t>
            </a:r>
            <a:endParaRPr sz="1200" b="0" i="0" u="none" strike="noStrike" cap="none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Supportive Partnerships: We support the initiatives of charitable organizations and regional NGOs.</a:t>
            </a:r>
            <a:endParaRPr sz="1200" b="0" i="0" u="none" strike="noStrike" cap="none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Every garment is not just clothing, but care, attention, and respect for those for whom it is especially important to feel dignified and comfortable.</a:t>
            </a:r>
            <a:endParaRPr sz="120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GT Dress — A brand where clothing = care.</a:t>
            </a:r>
            <a:endParaRPr>
              <a:latin typeface="TT Fors Trial" panose="020B0003030001020000" pitchFamily="34" charset="0"/>
            </a:endParaRPr>
          </a:p>
        </p:txBody>
      </p:sp>
      <p:sp>
        <p:nvSpPr>
          <p:cNvPr id="1339" name="Google Shape;1339;p20"/>
          <p:cNvSpPr txBox="1"/>
          <p:nvPr/>
        </p:nvSpPr>
        <p:spPr>
          <a:xfrm>
            <a:off x="777240" y="2518906"/>
            <a:ext cx="8251500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More Than a Brand — A Social Mission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GT Dress exists to support families raising children with disabilities and improve their quality of life.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We provide adaptive clothing free of charge to families in need across Russia and the CIS.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Impact to date: 15,000+ adaptive clothing sets delivered to children and teens with disabilities.</a:t>
            </a:r>
            <a:endParaRPr sz="1200" dirty="0">
              <a:latin typeface="TT Fors Trial" panose="020B0003030001020000" pitchFamily="34" charset="0"/>
            </a:endParaRPr>
          </a:p>
        </p:txBody>
      </p:sp>
      <p:sp>
        <p:nvSpPr>
          <p:cNvPr id="1340" name="Google Shape;1340;p20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/>
          </a:p>
        </p:txBody>
      </p:sp>
      <p:sp>
        <p:nvSpPr>
          <p:cNvPr id="1341" name="Google Shape;1341;p20"/>
          <p:cNvSpPr txBox="1"/>
          <p:nvPr/>
        </p:nvSpPr>
        <p:spPr>
          <a:xfrm>
            <a:off x="2784691" y="6721475"/>
            <a:ext cx="4489018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Being special is easy. GT Dress is by your side.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7C3FF25B-0AED-C26F-7288-022DEE378D0E}"/>
              </a:ext>
            </a:extLst>
          </p:cNvPr>
          <p:cNvSpPr txBox="1"/>
          <p:nvPr/>
        </p:nvSpPr>
        <p:spPr>
          <a:xfrm>
            <a:off x="743786" y="957732"/>
            <a:ext cx="8210939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PHILANTHROPY AND SOCIAL MISSION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21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21"/>
          <p:cNvSpPr txBox="1"/>
          <p:nvPr/>
        </p:nvSpPr>
        <p:spPr>
          <a:xfrm>
            <a:off x="777240" y="2724162"/>
            <a:ext cx="6238157" cy="305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GT Dress is not only an adaptive clothing brand but also a part of a large social project created in close partnership with the ANO "All for Children." The non-profit organization ANO "All for Children" is a resource center for supporting families raising children with health limitations (disabilities).</a:t>
            </a:r>
            <a:endParaRPr sz="1200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Together, we implement programs aimed at:</a:t>
            </a:r>
            <a:endParaRPr sz="1200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Charitable gifting of adaptive clothing to families in need across all of Russia and the CIS;</a:t>
            </a:r>
            <a:endParaRPr sz="1200" b="0" i="0" u="none" strike="noStrike" cap="none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Psychological and educational support for parents through </a:t>
            </a:r>
            <a:b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</a:b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the "I Am Happiness" club;</a:t>
            </a:r>
            <a:endParaRPr sz="1200" b="0" i="0" u="none" strike="noStrike" cap="none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Conducting creative workshops and charitable initiatives;</a:t>
            </a:r>
            <a:endParaRPr sz="1200" b="0" i="0" u="none" strike="noStrike" cap="none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628650" marR="0" lvl="1" indent="-17145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Developing an inclusive environment and improving the quality of life </a:t>
            </a:r>
            <a:b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</a:br>
            <a:r>
              <a:rPr lang="en-US" sz="1200" b="0" i="0" u="none" strike="noStrike" cap="none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for children with disabilities.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1348" name="Google Shape;1348;p21"/>
          <p:cNvSpPr/>
          <p:nvPr/>
        </p:nvSpPr>
        <p:spPr>
          <a:xfrm>
            <a:off x="7739043" y="2674800"/>
            <a:ext cx="1404822" cy="1404822"/>
          </a:xfrm>
          <a:custGeom>
            <a:avLst/>
            <a:gdLst/>
            <a:ahLst/>
            <a:cxnLst/>
            <a:rect l="l" t="t" r="r" b="b"/>
            <a:pathLst>
              <a:path w="1404822" h="1404822" extrusionOk="0">
                <a:moveTo>
                  <a:pt x="0" y="0"/>
                </a:moveTo>
                <a:lnTo>
                  <a:pt x="1404821" y="0"/>
                </a:lnTo>
                <a:lnTo>
                  <a:pt x="1404821" y="1404822"/>
                </a:lnTo>
                <a:lnTo>
                  <a:pt x="0" y="1404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p21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/>
          </a:p>
        </p:txBody>
      </p:sp>
      <p:sp>
        <p:nvSpPr>
          <p:cNvPr id="1351" name="Google Shape;1351;p21"/>
          <p:cNvSpPr txBox="1"/>
          <p:nvPr/>
        </p:nvSpPr>
        <p:spPr>
          <a:xfrm>
            <a:off x="788356" y="6721475"/>
            <a:ext cx="835550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We don’t just create clothing — we create support, community, and opportunity.</a:t>
            </a:r>
            <a:endParaRPr dirty="0">
              <a:latin typeface="TT Fors Trial" panose="020B0003030001020000" pitchFamily="34" charset="0"/>
            </a:endParaRPr>
          </a:p>
        </p:txBody>
      </p:sp>
      <p:cxnSp>
        <p:nvCxnSpPr>
          <p:cNvPr id="1352" name="Google Shape;1352;p21"/>
          <p:cNvCxnSpPr/>
          <p:nvPr/>
        </p:nvCxnSpPr>
        <p:spPr>
          <a:xfrm rot="10800000">
            <a:off x="7322757" y="2505337"/>
            <a:ext cx="0" cy="335064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3" name="Google Shape;1353;p21"/>
          <p:cNvSpPr txBox="1"/>
          <p:nvPr/>
        </p:nvSpPr>
        <p:spPr>
          <a:xfrm>
            <a:off x="7630117" y="4230035"/>
            <a:ext cx="1622672" cy="1526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GT Dress and ANO </a:t>
            </a:r>
            <a:b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</a:br>
            <a: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"All for Children" share one mission — </a:t>
            </a:r>
            <a:b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</a:br>
            <a: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to make the lives </a:t>
            </a:r>
            <a:b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</a:br>
            <a: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of such families easier, brighter, and more dignified.</a:t>
            </a:r>
            <a:endParaRPr>
              <a:latin typeface="TT Fors Trial" panose="020B0003030001020000" pitchFamily="34" charset="0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577E8C3D-E306-040C-21ED-E413FBF67E8C}"/>
              </a:ext>
            </a:extLst>
          </p:cNvPr>
          <p:cNvSpPr txBox="1"/>
          <p:nvPr/>
        </p:nvSpPr>
        <p:spPr>
          <a:xfrm>
            <a:off x="721484" y="678680"/>
            <a:ext cx="9281158" cy="1923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PARTNERSHIP: GT DRESS </a:t>
            </a:r>
            <a:endParaRPr lang="ru-RU" sz="5010" spc="-150" dirty="0">
              <a:solidFill>
                <a:srgbClr val="D8222A"/>
              </a:solidFill>
              <a:latin typeface="Intro" panose="02000000000000000000" charset="0"/>
              <a:ea typeface="NTR"/>
              <a:cs typeface="NTR"/>
              <a:sym typeface="NTR"/>
            </a:endParaRPr>
          </a:p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AND ALL FOR </a:t>
            </a:r>
            <a:endParaRPr lang="ru-RU" sz="5010" spc="-150" dirty="0">
              <a:solidFill>
                <a:srgbClr val="D8222A"/>
              </a:solidFill>
              <a:latin typeface="Intro" panose="02000000000000000000" charset="0"/>
              <a:ea typeface="NTR"/>
              <a:cs typeface="NTR"/>
              <a:sym typeface="NTR"/>
            </a:endParaRPr>
          </a:p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CHILDREN</a:t>
            </a:r>
            <a:r>
              <a:rPr lang="ru-RU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 </a:t>
            </a: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NGO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2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59" name="Google Shape;1359;p22"/>
          <p:cNvGrpSpPr/>
          <p:nvPr/>
        </p:nvGrpSpPr>
        <p:grpSpPr>
          <a:xfrm>
            <a:off x="365142" y="188604"/>
            <a:ext cx="9328116" cy="7395192"/>
            <a:chOff x="0" y="0"/>
            <a:chExt cx="12437487" cy="9860256"/>
          </a:xfrm>
        </p:grpSpPr>
        <p:pic>
          <p:nvPicPr>
            <p:cNvPr id="1360" name="Google Shape;1360;p22"/>
            <p:cNvPicPr preferRelativeResize="0"/>
            <p:nvPr/>
          </p:nvPicPr>
          <p:blipFill rotWithShape="1">
            <a:blip r:embed="rId4">
              <a:alphaModFix/>
            </a:blip>
            <a:srcRect l="51196" t="13171" r="4231" b="35580"/>
            <a:stretch/>
          </p:blipFill>
          <p:spPr>
            <a:xfrm>
              <a:off x="0" y="0"/>
              <a:ext cx="6150195" cy="486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1" name="Google Shape;1361;p22"/>
            <p:cNvPicPr preferRelativeResize="0"/>
            <p:nvPr/>
          </p:nvPicPr>
          <p:blipFill rotWithShape="1">
            <a:blip r:embed="rId5">
              <a:alphaModFix/>
            </a:blip>
            <a:srcRect t="12999" r="31216" b="5391"/>
            <a:stretch/>
          </p:blipFill>
          <p:spPr>
            <a:xfrm>
              <a:off x="6287292" y="0"/>
              <a:ext cx="6150195" cy="486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2" name="Google Shape;1362;p22"/>
            <p:cNvPicPr preferRelativeResize="0"/>
            <p:nvPr/>
          </p:nvPicPr>
          <p:blipFill rotWithShape="1">
            <a:blip r:embed="rId6">
              <a:alphaModFix/>
            </a:blip>
            <a:srcRect l="9716" r="18712" b="17105"/>
            <a:stretch/>
          </p:blipFill>
          <p:spPr>
            <a:xfrm>
              <a:off x="0" y="4998676"/>
              <a:ext cx="6150195" cy="486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3" name="Google Shape;1363;p22"/>
            <p:cNvPicPr preferRelativeResize="0"/>
            <p:nvPr/>
          </p:nvPicPr>
          <p:blipFill rotWithShape="1">
            <a:blip r:embed="rId7">
              <a:alphaModFix/>
            </a:blip>
            <a:srcRect l="3350" r="3350"/>
            <a:stretch/>
          </p:blipFill>
          <p:spPr>
            <a:xfrm>
              <a:off x="6287292" y="4998676"/>
              <a:ext cx="6150195" cy="48615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23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9" name="Google Shape;1369;p23"/>
          <p:cNvGrpSpPr/>
          <p:nvPr/>
        </p:nvGrpSpPr>
        <p:grpSpPr>
          <a:xfrm>
            <a:off x="365142" y="188604"/>
            <a:ext cx="9328116" cy="7395192"/>
            <a:chOff x="0" y="0"/>
            <a:chExt cx="12437487" cy="9860256"/>
          </a:xfrm>
        </p:grpSpPr>
        <p:pic>
          <p:nvPicPr>
            <p:cNvPr id="1370" name="Google Shape;1370;p23"/>
            <p:cNvPicPr preferRelativeResize="0"/>
            <p:nvPr/>
          </p:nvPicPr>
          <p:blipFill rotWithShape="1">
            <a:blip r:embed="rId4">
              <a:alphaModFix/>
            </a:blip>
            <a:srcRect l="8022" r="8022"/>
            <a:stretch/>
          </p:blipFill>
          <p:spPr>
            <a:xfrm>
              <a:off x="0" y="0"/>
              <a:ext cx="6150195" cy="486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1" name="Google Shape;1371;p23"/>
            <p:cNvPicPr preferRelativeResize="0"/>
            <p:nvPr/>
          </p:nvPicPr>
          <p:blipFill rotWithShape="1">
            <a:blip r:embed="rId5">
              <a:alphaModFix/>
            </a:blip>
            <a:srcRect l="1851" t="21454" r="1851" b="21454"/>
            <a:stretch/>
          </p:blipFill>
          <p:spPr>
            <a:xfrm>
              <a:off x="6287292" y="0"/>
              <a:ext cx="6150195" cy="486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2" name="Google Shape;1372;p23"/>
            <p:cNvPicPr preferRelativeResize="0"/>
            <p:nvPr/>
          </p:nvPicPr>
          <p:blipFill rotWithShape="1">
            <a:blip r:embed="rId6">
              <a:alphaModFix/>
            </a:blip>
            <a:srcRect l="7857" r="7857"/>
            <a:stretch/>
          </p:blipFill>
          <p:spPr>
            <a:xfrm>
              <a:off x="0" y="4998676"/>
              <a:ext cx="6150195" cy="486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3" name="Google Shape;1373;p23"/>
            <p:cNvPicPr preferRelativeResize="0"/>
            <p:nvPr/>
          </p:nvPicPr>
          <p:blipFill rotWithShape="1">
            <a:blip r:embed="rId7">
              <a:alphaModFix/>
            </a:blip>
            <a:srcRect l="6807" t="24967" r="2929" b="21519"/>
            <a:stretch/>
          </p:blipFill>
          <p:spPr>
            <a:xfrm>
              <a:off x="6287292" y="4998676"/>
              <a:ext cx="6150195" cy="48615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4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24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/>
          </a:p>
        </p:txBody>
      </p:sp>
      <p:pic>
        <p:nvPicPr>
          <p:cNvPr id="1381" name="Google Shape;138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161" y="1862028"/>
            <a:ext cx="2443053" cy="348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7845" y="1882832"/>
            <a:ext cx="2443053" cy="345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6406" y="3608416"/>
            <a:ext cx="2437794" cy="345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46486" y="3608416"/>
            <a:ext cx="2413222" cy="3451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4366079F-D627-76B3-1A12-5D7C982D7869}"/>
              </a:ext>
            </a:extLst>
          </p:cNvPr>
          <p:cNvSpPr txBox="1"/>
          <p:nvPr/>
        </p:nvSpPr>
        <p:spPr>
          <a:xfrm>
            <a:off x="777239" y="1220827"/>
            <a:ext cx="8210939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Certification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25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1" name="Google Shape;1391;p25"/>
          <p:cNvCxnSpPr/>
          <p:nvPr/>
        </p:nvCxnSpPr>
        <p:spPr>
          <a:xfrm rot="10800000">
            <a:off x="8273524" y="1881926"/>
            <a:ext cx="0" cy="438054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92" name="Google Shape;1392;p25"/>
          <p:cNvSpPr/>
          <p:nvPr/>
        </p:nvSpPr>
        <p:spPr>
          <a:xfrm>
            <a:off x="4801742" y="2976293"/>
            <a:ext cx="2304602" cy="2304602"/>
          </a:xfrm>
          <a:custGeom>
            <a:avLst/>
            <a:gdLst/>
            <a:ahLst/>
            <a:cxnLst/>
            <a:rect l="l" t="t" r="r" b="b"/>
            <a:pathLst>
              <a:path w="2304602" h="2304602" extrusionOk="0">
                <a:moveTo>
                  <a:pt x="0" y="0"/>
                </a:moveTo>
                <a:lnTo>
                  <a:pt x="2304602" y="0"/>
                </a:lnTo>
                <a:lnTo>
                  <a:pt x="2304602" y="2304601"/>
                </a:lnTo>
                <a:lnTo>
                  <a:pt x="0" y="2304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3" name="Google Shape;1393;p25"/>
          <p:cNvSpPr txBox="1"/>
          <p:nvPr/>
        </p:nvSpPr>
        <p:spPr>
          <a:xfrm>
            <a:off x="777240" y="2834640"/>
            <a:ext cx="3891815" cy="19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All for Children NGO</a:t>
            </a:r>
            <a:endParaRPr sz="1200" b="1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TIN (INN): </a:t>
            </a: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1656110520</a:t>
            </a:r>
            <a:endParaRPr dirty="0"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KPP: </a:t>
            </a: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166001001</a:t>
            </a:r>
            <a:endParaRPr dirty="0"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PSRN (OGRN): </a:t>
            </a: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1191690090437</a:t>
            </a:r>
            <a:endParaRPr dirty="0"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Acc: </a:t>
            </a: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40703810429070000113</a:t>
            </a:r>
            <a:endParaRPr dirty="0"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Bank: </a:t>
            </a: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"Nizhny Novgorod" branch of AO "Alfa-Bank"</a:t>
            </a:r>
            <a:endParaRPr sz="1200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Corr. Acc: </a:t>
            </a: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30101810200000000824</a:t>
            </a:r>
            <a:endParaRPr dirty="0"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BIC:</a:t>
            </a: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 042202824</a:t>
            </a:r>
            <a:endParaRPr dirty="0"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Purpose of Payment: </a:t>
            </a: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Charitable Donation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1394" name="Google Shape;1394;p25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/>
          </a:p>
        </p:txBody>
      </p:sp>
      <p:sp>
        <p:nvSpPr>
          <p:cNvPr id="1395" name="Google Shape;1395;p25"/>
          <p:cNvSpPr txBox="1"/>
          <p:nvPr/>
        </p:nvSpPr>
        <p:spPr>
          <a:xfrm>
            <a:off x="777240" y="5016606"/>
            <a:ext cx="2226618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Website:</a:t>
            </a:r>
            <a:endParaRPr sz="1200" b="1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https://всёдлядетей.рф/</a:t>
            </a: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 </a:t>
            </a:r>
            <a:endParaRPr dirty="0"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VK:</a:t>
            </a:r>
            <a:endParaRPr dirty="0"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https://vk.com/nkovsedlyadetei </a:t>
            </a:r>
            <a:endParaRPr dirty="0"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Telegram:</a:t>
            </a:r>
            <a:endParaRPr dirty="0"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https://t.me/anovsedlyadetei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1396" name="Google Shape;1396;p25"/>
          <p:cNvSpPr txBox="1"/>
          <p:nvPr/>
        </p:nvSpPr>
        <p:spPr>
          <a:xfrm>
            <a:off x="4751149" y="5500754"/>
            <a:ext cx="2405788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SCAN THE QR CODE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1397" name="Google Shape;1397;p25"/>
          <p:cNvSpPr txBox="1"/>
          <p:nvPr/>
        </p:nvSpPr>
        <p:spPr>
          <a:xfrm>
            <a:off x="777240" y="1962772"/>
            <a:ext cx="6669240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If you share our values and want to contribute to the development of inclusion and support mothers and children with health limitations — you can make a charitable donation using these details: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9A6950F1-F03F-80C7-64E0-A6343922076C}"/>
              </a:ext>
            </a:extLst>
          </p:cNvPr>
          <p:cNvSpPr txBox="1"/>
          <p:nvPr/>
        </p:nvSpPr>
        <p:spPr>
          <a:xfrm>
            <a:off x="699182" y="1274340"/>
            <a:ext cx="8210939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WANT TO SUPPORT US?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26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26"/>
          <p:cNvSpPr/>
          <p:nvPr/>
        </p:nvSpPr>
        <p:spPr>
          <a:xfrm>
            <a:off x="6238072" y="3037077"/>
            <a:ext cx="2304602" cy="2304602"/>
          </a:xfrm>
          <a:custGeom>
            <a:avLst/>
            <a:gdLst/>
            <a:ahLst/>
            <a:cxnLst/>
            <a:rect l="l" t="t" r="r" b="b"/>
            <a:pathLst>
              <a:path w="2304602" h="2304602" extrusionOk="0">
                <a:moveTo>
                  <a:pt x="0" y="0"/>
                </a:moveTo>
                <a:lnTo>
                  <a:pt x="2304602" y="0"/>
                </a:lnTo>
                <a:lnTo>
                  <a:pt x="2304602" y="2304602"/>
                </a:lnTo>
                <a:lnTo>
                  <a:pt x="0" y="2304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26"/>
          <p:cNvSpPr txBox="1"/>
          <p:nvPr/>
        </p:nvSpPr>
        <p:spPr>
          <a:xfrm>
            <a:off x="777240" y="1949778"/>
            <a:ext cx="8251376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Address:</a:t>
            </a:r>
            <a:endParaRPr sz="1200" b="1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28 Sibirsky Trakt, Kazan (entrance via "Dobraya Kazan")</a:t>
            </a:r>
            <a:endParaRPr sz="120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Sales Department Phone:</a:t>
            </a:r>
            <a:endParaRPr sz="1200" b="1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+7 (919) 690-00-50 (Russia)</a:t>
            </a:r>
            <a:endParaRPr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Partnerships &amp; Cooperation Phone:</a:t>
            </a:r>
            <a:endParaRPr sz="1200" b="1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+7 (917) 854-48-18 (Russia)</a:t>
            </a:r>
            <a:endParaRPr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Email:</a:t>
            </a:r>
            <a:endParaRPr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gtdress1@gmail.com</a:t>
            </a:r>
            <a:endParaRPr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Business Hours:</a:t>
            </a:r>
            <a:endParaRPr sz="1200" b="1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Mon–Fri, 09:00 AM to 05:00 PM</a:t>
            </a:r>
            <a:endParaRPr sz="120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</p:txBody>
      </p:sp>
      <p:sp>
        <p:nvSpPr>
          <p:cNvPr id="1406" name="Google Shape;1406;p26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endParaRPr/>
          </a:p>
        </p:txBody>
      </p:sp>
      <p:sp>
        <p:nvSpPr>
          <p:cNvPr id="1407" name="Google Shape;1407;p26"/>
          <p:cNvSpPr txBox="1"/>
          <p:nvPr/>
        </p:nvSpPr>
        <p:spPr>
          <a:xfrm>
            <a:off x="777240" y="5016606"/>
            <a:ext cx="1737359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Website:</a:t>
            </a:r>
            <a:endParaRPr sz="1200" b="1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gtdress.ru </a:t>
            </a:r>
            <a:endParaRPr dirty="0"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VK:</a:t>
            </a:r>
            <a:endParaRPr dirty="0"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https://vk.com/gtdress</a:t>
            </a:r>
            <a:endParaRPr sz="1200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Telegram:</a:t>
            </a:r>
            <a:endParaRPr dirty="0"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https://t.me/gtdress</a:t>
            </a:r>
            <a:endParaRPr sz="1200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</p:txBody>
      </p:sp>
      <p:sp>
        <p:nvSpPr>
          <p:cNvPr id="1409" name="Google Shape;1409;p26"/>
          <p:cNvSpPr txBox="1"/>
          <p:nvPr/>
        </p:nvSpPr>
        <p:spPr>
          <a:xfrm>
            <a:off x="6136886" y="5503604"/>
            <a:ext cx="240578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SCAN THE QR CODE</a:t>
            </a:r>
            <a:endParaRPr sz="1200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TO VISIT OUR WEBSITE</a:t>
            </a:r>
            <a:endParaRPr dirty="0">
              <a:latin typeface="TT Fors Trial" panose="020B0003030001020000" pitchFamily="34" charset="0"/>
            </a:endParaRPr>
          </a:p>
        </p:txBody>
      </p:sp>
      <p:cxnSp>
        <p:nvCxnSpPr>
          <p:cNvPr id="1410" name="Google Shape;1410;p26"/>
          <p:cNvCxnSpPr/>
          <p:nvPr/>
        </p:nvCxnSpPr>
        <p:spPr>
          <a:xfrm rot="10800000">
            <a:off x="9076410" y="1881926"/>
            <a:ext cx="0" cy="438054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40EA428E-1918-71EA-1F78-6430432658D9}"/>
              </a:ext>
            </a:extLst>
          </p:cNvPr>
          <p:cNvSpPr txBox="1"/>
          <p:nvPr/>
        </p:nvSpPr>
        <p:spPr>
          <a:xfrm>
            <a:off x="721484" y="1308577"/>
            <a:ext cx="8210939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GT DRESS CONTACTS</a:t>
            </a:r>
          </a:p>
        </p:txBody>
      </p:sp>
      <p:sp>
        <p:nvSpPr>
          <p:cNvPr id="3" name="Google Shape;102;p2">
            <a:extLst>
              <a:ext uri="{FF2B5EF4-FFF2-40B4-BE49-F238E27FC236}">
                <a16:creationId xmlns:a16="http://schemas.microsoft.com/office/drawing/2014/main" id="{7D6644D3-B939-C419-E322-46F1C43CA12C}"/>
              </a:ext>
            </a:extLst>
          </p:cNvPr>
          <p:cNvSpPr txBox="1"/>
          <p:nvPr/>
        </p:nvSpPr>
        <p:spPr>
          <a:xfrm>
            <a:off x="721484" y="4291787"/>
            <a:ext cx="8210939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FIND US ONLINE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-589302" y="3420362"/>
            <a:ext cx="6330191" cy="69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9327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3530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/>
          <p:nvPr/>
        </p:nvSpPr>
        <p:spPr>
          <a:xfrm>
            <a:off x="3530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3530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3530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3530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3530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3530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3530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3530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3530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3530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3530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3530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3530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3530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3530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3530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3530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3530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3530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3530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>
            <a:off x="3530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494953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494953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494953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494953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494953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494953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494953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"/>
          <p:cNvSpPr/>
          <p:nvPr/>
        </p:nvSpPr>
        <p:spPr>
          <a:xfrm>
            <a:off x="494953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494953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494953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"/>
          <p:cNvSpPr/>
          <p:nvPr/>
        </p:nvSpPr>
        <p:spPr>
          <a:xfrm>
            <a:off x="494953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/>
          <p:nvPr/>
        </p:nvSpPr>
        <p:spPr>
          <a:xfrm>
            <a:off x="494953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"/>
          <p:cNvSpPr/>
          <p:nvPr/>
        </p:nvSpPr>
        <p:spPr>
          <a:xfrm>
            <a:off x="494953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494953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"/>
          <p:cNvSpPr/>
          <p:nvPr/>
        </p:nvSpPr>
        <p:spPr>
          <a:xfrm>
            <a:off x="494953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"/>
          <p:cNvSpPr/>
          <p:nvPr/>
        </p:nvSpPr>
        <p:spPr>
          <a:xfrm>
            <a:off x="494953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494953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"/>
          <p:cNvSpPr/>
          <p:nvPr/>
        </p:nvSpPr>
        <p:spPr>
          <a:xfrm>
            <a:off x="494953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"/>
          <p:cNvSpPr/>
          <p:nvPr/>
        </p:nvSpPr>
        <p:spPr>
          <a:xfrm>
            <a:off x="494953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"/>
          <p:cNvSpPr/>
          <p:nvPr/>
        </p:nvSpPr>
        <p:spPr>
          <a:xfrm>
            <a:off x="494953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"/>
          <p:cNvSpPr/>
          <p:nvPr/>
        </p:nvSpPr>
        <p:spPr>
          <a:xfrm>
            <a:off x="494953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"/>
          <p:cNvSpPr/>
          <p:nvPr/>
        </p:nvSpPr>
        <p:spPr>
          <a:xfrm>
            <a:off x="494953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954600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954600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954600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954600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954600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954600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954600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954600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954600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954600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954600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954600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954600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954600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954600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954600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954600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954600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954600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954600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954600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954600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1414247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1414247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1414247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1414247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1414247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1414247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1414247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1414247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1414247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1414247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1414247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1414247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1414247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1414247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1414247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1414247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1414247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1414247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1414247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1414247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1414247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1414247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1873894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1873894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1873894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1873894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1873894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1873894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1873894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1873894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1873894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1873894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1873894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1873894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1873894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"/>
          <p:cNvSpPr/>
          <p:nvPr/>
        </p:nvSpPr>
        <p:spPr>
          <a:xfrm>
            <a:off x="1873894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1873894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"/>
          <p:cNvSpPr/>
          <p:nvPr/>
        </p:nvSpPr>
        <p:spPr>
          <a:xfrm>
            <a:off x="1873894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1873894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1873894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1873894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873894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1873894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1873894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2333541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2333541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2333541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2333541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2333541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2333541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2333541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2333541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333541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2333541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2333541" y="3594124"/>
            <a:ext cx="564574" cy="362493"/>
          </a:xfrm>
          <a:custGeom>
            <a:avLst/>
            <a:gdLst/>
            <a:ahLst/>
            <a:cxnLst/>
            <a:rect l="l" t="t" r="r" b="b"/>
            <a:pathLst>
              <a:path w="564574" h="362493" extrusionOk="0">
                <a:moveTo>
                  <a:pt x="0" y="0"/>
                </a:moveTo>
                <a:lnTo>
                  <a:pt x="564575" y="0"/>
                </a:lnTo>
                <a:lnTo>
                  <a:pt x="564575" y="362492"/>
                </a:lnTo>
                <a:lnTo>
                  <a:pt x="0" y="362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 l="-72011" r="-72011" b="-14130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2333541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2333541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2333541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333541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"/>
          <p:cNvSpPr/>
          <p:nvPr/>
        </p:nvSpPr>
        <p:spPr>
          <a:xfrm>
            <a:off x="2333541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2333541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"/>
          <p:cNvSpPr/>
          <p:nvPr/>
        </p:nvSpPr>
        <p:spPr>
          <a:xfrm>
            <a:off x="2333541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333541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333541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333541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"/>
          <p:cNvSpPr/>
          <p:nvPr/>
        </p:nvSpPr>
        <p:spPr>
          <a:xfrm>
            <a:off x="2333541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"/>
          <p:cNvSpPr/>
          <p:nvPr/>
        </p:nvSpPr>
        <p:spPr>
          <a:xfrm>
            <a:off x="2793189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"/>
          <p:cNvSpPr/>
          <p:nvPr/>
        </p:nvSpPr>
        <p:spPr>
          <a:xfrm>
            <a:off x="2793189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"/>
          <p:cNvSpPr/>
          <p:nvPr/>
        </p:nvSpPr>
        <p:spPr>
          <a:xfrm>
            <a:off x="2793189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"/>
          <p:cNvSpPr/>
          <p:nvPr/>
        </p:nvSpPr>
        <p:spPr>
          <a:xfrm>
            <a:off x="2793189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"/>
          <p:cNvSpPr/>
          <p:nvPr/>
        </p:nvSpPr>
        <p:spPr>
          <a:xfrm>
            <a:off x="2793189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"/>
          <p:cNvSpPr/>
          <p:nvPr/>
        </p:nvSpPr>
        <p:spPr>
          <a:xfrm>
            <a:off x="2793189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"/>
          <p:cNvSpPr/>
          <p:nvPr/>
        </p:nvSpPr>
        <p:spPr>
          <a:xfrm>
            <a:off x="2793189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"/>
          <p:cNvSpPr/>
          <p:nvPr/>
        </p:nvSpPr>
        <p:spPr>
          <a:xfrm>
            <a:off x="2793189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"/>
          <p:cNvSpPr/>
          <p:nvPr/>
        </p:nvSpPr>
        <p:spPr>
          <a:xfrm>
            <a:off x="2793189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"/>
          <p:cNvSpPr/>
          <p:nvPr/>
        </p:nvSpPr>
        <p:spPr>
          <a:xfrm>
            <a:off x="2793189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"/>
          <p:cNvSpPr/>
          <p:nvPr/>
        </p:nvSpPr>
        <p:spPr>
          <a:xfrm>
            <a:off x="2793189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"/>
          <p:cNvSpPr/>
          <p:nvPr/>
        </p:nvSpPr>
        <p:spPr>
          <a:xfrm>
            <a:off x="2793189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"/>
          <p:cNvSpPr/>
          <p:nvPr/>
        </p:nvSpPr>
        <p:spPr>
          <a:xfrm>
            <a:off x="2793189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"/>
          <p:cNvSpPr/>
          <p:nvPr/>
        </p:nvSpPr>
        <p:spPr>
          <a:xfrm>
            <a:off x="2793189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"/>
          <p:cNvSpPr/>
          <p:nvPr/>
        </p:nvSpPr>
        <p:spPr>
          <a:xfrm>
            <a:off x="2793189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"/>
          <p:cNvSpPr/>
          <p:nvPr/>
        </p:nvSpPr>
        <p:spPr>
          <a:xfrm>
            <a:off x="2793189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"/>
          <p:cNvSpPr/>
          <p:nvPr/>
        </p:nvSpPr>
        <p:spPr>
          <a:xfrm>
            <a:off x="2793189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"/>
          <p:cNvSpPr/>
          <p:nvPr/>
        </p:nvSpPr>
        <p:spPr>
          <a:xfrm>
            <a:off x="2793189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"/>
          <p:cNvSpPr/>
          <p:nvPr/>
        </p:nvSpPr>
        <p:spPr>
          <a:xfrm>
            <a:off x="2793189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"/>
          <p:cNvSpPr/>
          <p:nvPr/>
        </p:nvSpPr>
        <p:spPr>
          <a:xfrm>
            <a:off x="2793189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"/>
          <p:cNvSpPr/>
          <p:nvPr/>
        </p:nvSpPr>
        <p:spPr>
          <a:xfrm>
            <a:off x="2793189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"/>
          <p:cNvSpPr/>
          <p:nvPr/>
        </p:nvSpPr>
        <p:spPr>
          <a:xfrm>
            <a:off x="2793189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"/>
          <p:cNvSpPr/>
          <p:nvPr/>
        </p:nvSpPr>
        <p:spPr>
          <a:xfrm>
            <a:off x="325283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"/>
          <p:cNvSpPr/>
          <p:nvPr/>
        </p:nvSpPr>
        <p:spPr>
          <a:xfrm>
            <a:off x="325283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"/>
          <p:cNvSpPr/>
          <p:nvPr/>
        </p:nvSpPr>
        <p:spPr>
          <a:xfrm>
            <a:off x="325283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"/>
          <p:cNvSpPr/>
          <p:nvPr/>
        </p:nvSpPr>
        <p:spPr>
          <a:xfrm>
            <a:off x="325283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"/>
          <p:cNvSpPr/>
          <p:nvPr/>
        </p:nvSpPr>
        <p:spPr>
          <a:xfrm>
            <a:off x="325283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"/>
          <p:cNvSpPr/>
          <p:nvPr/>
        </p:nvSpPr>
        <p:spPr>
          <a:xfrm>
            <a:off x="325283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"/>
          <p:cNvSpPr/>
          <p:nvPr/>
        </p:nvSpPr>
        <p:spPr>
          <a:xfrm>
            <a:off x="325283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"/>
          <p:cNvSpPr/>
          <p:nvPr/>
        </p:nvSpPr>
        <p:spPr>
          <a:xfrm>
            <a:off x="325283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"/>
          <p:cNvSpPr/>
          <p:nvPr/>
        </p:nvSpPr>
        <p:spPr>
          <a:xfrm>
            <a:off x="325283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"/>
          <p:cNvSpPr/>
          <p:nvPr/>
        </p:nvSpPr>
        <p:spPr>
          <a:xfrm>
            <a:off x="325283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"/>
          <p:cNvSpPr/>
          <p:nvPr/>
        </p:nvSpPr>
        <p:spPr>
          <a:xfrm>
            <a:off x="325283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"/>
          <p:cNvSpPr/>
          <p:nvPr/>
        </p:nvSpPr>
        <p:spPr>
          <a:xfrm>
            <a:off x="325283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"/>
          <p:cNvSpPr/>
          <p:nvPr/>
        </p:nvSpPr>
        <p:spPr>
          <a:xfrm>
            <a:off x="325283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"/>
          <p:cNvSpPr/>
          <p:nvPr/>
        </p:nvSpPr>
        <p:spPr>
          <a:xfrm>
            <a:off x="325283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"/>
          <p:cNvSpPr/>
          <p:nvPr/>
        </p:nvSpPr>
        <p:spPr>
          <a:xfrm>
            <a:off x="325283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325283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325283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325283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325283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325283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"/>
          <p:cNvSpPr/>
          <p:nvPr/>
        </p:nvSpPr>
        <p:spPr>
          <a:xfrm>
            <a:off x="325283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"/>
          <p:cNvSpPr/>
          <p:nvPr/>
        </p:nvSpPr>
        <p:spPr>
          <a:xfrm>
            <a:off x="325283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"/>
          <p:cNvSpPr/>
          <p:nvPr/>
        </p:nvSpPr>
        <p:spPr>
          <a:xfrm>
            <a:off x="3712483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"/>
          <p:cNvSpPr/>
          <p:nvPr/>
        </p:nvSpPr>
        <p:spPr>
          <a:xfrm>
            <a:off x="3712483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"/>
          <p:cNvSpPr/>
          <p:nvPr/>
        </p:nvSpPr>
        <p:spPr>
          <a:xfrm>
            <a:off x="3712483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"/>
          <p:cNvSpPr/>
          <p:nvPr/>
        </p:nvSpPr>
        <p:spPr>
          <a:xfrm>
            <a:off x="3712483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3"/>
          <p:cNvSpPr/>
          <p:nvPr/>
        </p:nvSpPr>
        <p:spPr>
          <a:xfrm>
            <a:off x="3712483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"/>
          <p:cNvSpPr/>
          <p:nvPr/>
        </p:nvSpPr>
        <p:spPr>
          <a:xfrm>
            <a:off x="3712483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"/>
          <p:cNvSpPr/>
          <p:nvPr/>
        </p:nvSpPr>
        <p:spPr>
          <a:xfrm>
            <a:off x="3712483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"/>
          <p:cNvSpPr/>
          <p:nvPr/>
        </p:nvSpPr>
        <p:spPr>
          <a:xfrm>
            <a:off x="3712483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"/>
          <p:cNvSpPr/>
          <p:nvPr/>
        </p:nvSpPr>
        <p:spPr>
          <a:xfrm>
            <a:off x="3712483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"/>
          <p:cNvSpPr/>
          <p:nvPr/>
        </p:nvSpPr>
        <p:spPr>
          <a:xfrm>
            <a:off x="3712483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"/>
          <p:cNvSpPr/>
          <p:nvPr/>
        </p:nvSpPr>
        <p:spPr>
          <a:xfrm>
            <a:off x="3712483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"/>
          <p:cNvSpPr/>
          <p:nvPr/>
        </p:nvSpPr>
        <p:spPr>
          <a:xfrm>
            <a:off x="3712483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"/>
          <p:cNvSpPr/>
          <p:nvPr/>
        </p:nvSpPr>
        <p:spPr>
          <a:xfrm>
            <a:off x="3712483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"/>
          <p:cNvSpPr/>
          <p:nvPr/>
        </p:nvSpPr>
        <p:spPr>
          <a:xfrm>
            <a:off x="3712483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"/>
          <p:cNvSpPr/>
          <p:nvPr/>
        </p:nvSpPr>
        <p:spPr>
          <a:xfrm>
            <a:off x="3712483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"/>
          <p:cNvSpPr/>
          <p:nvPr/>
        </p:nvSpPr>
        <p:spPr>
          <a:xfrm>
            <a:off x="3712483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"/>
          <p:cNvSpPr/>
          <p:nvPr/>
        </p:nvSpPr>
        <p:spPr>
          <a:xfrm>
            <a:off x="3712483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"/>
          <p:cNvSpPr/>
          <p:nvPr/>
        </p:nvSpPr>
        <p:spPr>
          <a:xfrm>
            <a:off x="3712483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"/>
          <p:cNvSpPr/>
          <p:nvPr/>
        </p:nvSpPr>
        <p:spPr>
          <a:xfrm>
            <a:off x="3712483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"/>
          <p:cNvSpPr/>
          <p:nvPr/>
        </p:nvSpPr>
        <p:spPr>
          <a:xfrm>
            <a:off x="3712483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"/>
          <p:cNvSpPr/>
          <p:nvPr/>
        </p:nvSpPr>
        <p:spPr>
          <a:xfrm>
            <a:off x="3712483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"/>
          <p:cNvSpPr/>
          <p:nvPr/>
        </p:nvSpPr>
        <p:spPr>
          <a:xfrm>
            <a:off x="3712483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"/>
          <p:cNvSpPr/>
          <p:nvPr/>
        </p:nvSpPr>
        <p:spPr>
          <a:xfrm>
            <a:off x="4172130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"/>
          <p:cNvSpPr/>
          <p:nvPr/>
        </p:nvSpPr>
        <p:spPr>
          <a:xfrm>
            <a:off x="4172130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"/>
          <p:cNvSpPr/>
          <p:nvPr/>
        </p:nvSpPr>
        <p:spPr>
          <a:xfrm>
            <a:off x="4172130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"/>
          <p:cNvSpPr/>
          <p:nvPr/>
        </p:nvSpPr>
        <p:spPr>
          <a:xfrm>
            <a:off x="4172130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"/>
          <p:cNvSpPr/>
          <p:nvPr/>
        </p:nvSpPr>
        <p:spPr>
          <a:xfrm>
            <a:off x="4172130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"/>
          <p:cNvSpPr/>
          <p:nvPr/>
        </p:nvSpPr>
        <p:spPr>
          <a:xfrm>
            <a:off x="4172130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"/>
          <p:cNvSpPr/>
          <p:nvPr/>
        </p:nvSpPr>
        <p:spPr>
          <a:xfrm>
            <a:off x="4172130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"/>
          <p:cNvSpPr/>
          <p:nvPr/>
        </p:nvSpPr>
        <p:spPr>
          <a:xfrm>
            <a:off x="4172130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"/>
          <p:cNvSpPr/>
          <p:nvPr/>
        </p:nvSpPr>
        <p:spPr>
          <a:xfrm>
            <a:off x="4172130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"/>
          <p:cNvSpPr/>
          <p:nvPr/>
        </p:nvSpPr>
        <p:spPr>
          <a:xfrm>
            <a:off x="4172130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"/>
          <p:cNvSpPr/>
          <p:nvPr/>
        </p:nvSpPr>
        <p:spPr>
          <a:xfrm>
            <a:off x="4172130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"/>
          <p:cNvSpPr/>
          <p:nvPr/>
        </p:nvSpPr>
        <p:spPr>
          <a:xfrm>
            <a:off x="4172130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"/>
          <p:cNvSpPr/>
          <p:nvPr/>
        </p:nvSpPr>
        <p:spPr>
          <a:xfrm>
            <a:off x="4172130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"/>
          <p:cNvSpPr/>
          <p:nvPr/>
        </p:nvSpPr>
        <p:spPr>
          <a:xfrm>
            <a:off x="4172130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"/>
          <p:cNvSpPr/>
          <p:nvPr/>
        </p:nvSpPr>
        <p:spPr>
          <a:xfrm>
            <a:off x="4172130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"/>
          <p:cNvSpPr/>
          <p:nvPr/>
        </p:nvSpPr>
        <p:spPr>
          <a:xfrm>
            <a:off x="4172130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"/>
          <p:cNvSpPr/>
          <p:nvPr/>
        </p:nvSpPr>
        <p:spPr>
          <a:xfrm>
            <a:off x="4172130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"/>
          <p:cNvSpPr/>
          <p:nvPr/>
        </p:nvSpPr>
        <p:spPr>
          <a:xfrm>
            <a:off x="4172130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"/>
          <p:cNvSpPr/>
          <p:nvPr/>
        </p:nvSpPr>
        <p:spPr>
          <a:xfrm>
            <a:off x="4172130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"/>
          <p:cNvSpPr/>
          <p:nvPr/>
        </p:nvSpPr>
        <p:spPr>
          <a:xfrm>
            <a:off x="4172130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"/>
          <p:cNvSpPr/>
          <p:nvPr/>
        </p:nvSpPr>
        <p:spPr>
          <a:xfrm>
            <a:off x="4172130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"/>
          <p:cNvSpPr/>
          <p:nvPr/>
        </p:nvSpPr>
        <p:spPr>
          <a:xfrm>
            <a:off x="4172130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"/>
          <p:cNvSpPr/>
          <p:nvPr/>
        </p:nvSpPr>
        <p:spPr>
          <a:xfrm>
            <a:off x="4631777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"/>
          <p:cNvSpPr/>
          <p:nvPr/>
        </p:nvSpPr>
        <p:spPr>
          <a:xfrm>
            <a:off x="4631777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"/>
          <p:cNvSpPr/>
          <p:nvPr/>
        </p:nvSpPr>
        <p:spPr>
          <a:xfrm>
            <a:off x="4631777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"/>
          <p:cNvSpPr/>
          <p:nvPr/>
        </p:nvSpPr>
        <p:spPr>
          <a:xfrm>
            <a:off x="4631777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"/>
          <p:cNvSpPr/>
          <p:nvPr/>
        </p:nvSpPr>
        <p:spPr>
          <a:xfrm>
            <a:off x="4631777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"/>
          <p:cNvSpPr/>
          <p:nvPr/>
        </p:nvSpPr>
        <p:spPr>
          <a:xfrm>
            <a:off x="4631777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"/>
          <p:cNvSpPr/>
          <p:nvPr/>
        </p:nvSpPr>
        <p:spPr>
          <a:xfrm>
            <a:off x="4631777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"/>
          <p:cNvSpPr/>
          <p:nvPr/>
        </p:nvSpPr>
        <p:spPr>
          <a:xfrm>
            <a:off x="4631777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"/>
          <p:cNvSpPr/>
          <p:nvPr/>
        </p:nvSpPr>
        <p:spPr>
          <a:xfrm>
            <a:off x="4631777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"/>
          <p:cNvSpPr/>
          <p:nvPr/>
        </p:nvSpPr>
        <p:spPr>
          <a:xfrm>
            <a:off x="4631777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"/>
          <p:cNvSpPr/>
          <p:nvPr/>
        </p:nvSpPr>
        <p:spPr>
          <a:xfrm>
            <a:off x="4631777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"/>
          <p:cNvSpPr/>
          <p:nvPr/>
        </p:nvSpPr>
        <p:spPr>
          <a:xfrm>
            <a:off x="4631777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"/>
          <p:cNvSpPr/>
          <p:nvPr/>
        </p:nvSpPr>
        <p:spPr>
          <a:xfrm>
            <a:off x="4631777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"/>
          <p:cNvSpPr/>
          <p:nvPr/>
        </p:nvSpPr>
        <p:spPr>
          <a:xfrm>
            <a:off x="4631777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"/>
          <p:cNvSpPr/>
          <p:nvPr/>
        </p:nvSpPr>
        <p:spPr>
          <a:xfrm>
            <a:off x="4631777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"/>
          <p:cNvSpPr/>
          <p:nvPr/>
        </p:nvSpPr>
        <p:spPr>
          <a:xfrm>
            <a:off x="4631777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"/>
          <p:cNvSpPr/>
          <p:nvPr/>
        </p:nvSpPr>
        <p:spPr>
          <a:xfrm>
            <a:off x="4631777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"/>
          <p:cNvSpPr/>
          <p:nvPr/>
        </p:nvSpPr>
        <p:spPr>
          <a:xfrm>
            <a:off x="4631777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"/>
          <p:cNvSpPr/>
          <p:nvPr/>
        </p:nvSpPr>
        <p:spPr>
          <a:xfrm>
            <a:off x="4631777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"/>
          <p:cNvSpPr/>
          <p:nvPr/>
        </p:nvSpPr>
        <p:spPr>
          <a:xfrm>
            <a:off x="4631777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"/>
          <p:cNvSpPr/>
          <p:nvPr/>
        </p:nvSpPr>
        <p:spPr>
          <a:xfrm>
            <a:off x="4631777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"/>
          <p:cNvSpPr/>
          <p:nvPr/>
        </p:nvSpPr>
        <p:spPr>
          <a:xfrm>
            <a:off x="4631777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"/>
          <p:cNvSpPr/>
          <p:nvPr/>
        </p:nvSpPr>
        <p:spPr>
          <a:xfrm>
            <a:off x="5091424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"/>
          <p:cNvSpPr/>
          <p:nvPr/>
        </p:nvSpPr>
        <p:spPr>
          <a:xfrm>
            <a:off x="5091424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3"/>
          <p:cNvSpPr/>
          <p:nvPr/>
        </p:nvSpPr>
        <p:spPr>
          <a:xfrm>
            <a:off x="5091424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"/>
          <p:cNvSpPr/>
          <p:nvPr/>
        </p:nvSpPr>
        <p:spPr>
          <a:xfrm>
            <a:off x="5091424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"/>
          <p:cNvSpPr/>
          <p:nvPr/>
        </p:nvSpPr>
        <p:spPr>
          <a:xfrm>
            <a:off x="5091424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"/>
          <p:cNvSpPr/>
          <p:nvPr/>
        </p:nvSpPr>
        <p:spPr>
          <a:xfrm>
            <a:off x="5091424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"/>
          <p:cNvSpPr/>
          <p:nvPr/>
        </p:nvSpPr>
        <p:spPr>
          <a:xfrm>
            <a:off x="5091424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"/>
          <p:cNvSpPr/>
          <p:nvPr/>
        </p:nvSpPr>
        <p:spPr>
          <a:xfrm>
            <a:off x="5091424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3"/>
          <p:cNvSpPr/>
          <p:nvPr/>
        </p:nvSpPr>
        <p:spPr>
          <a:xfrm>
            <a:off x="5091424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3"/>
          <p:cNvSpPr/>
          <p:nvPr/>
        </p:nvSpPr>
        <p:spPr>
          <a:xfrm>
            <a:off x="5091424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3"/>
          <p:cNvSpPr/>
          <p:nvPr/>
        </p:nvSpPr>
        <p:spPr>
          <a:xfrm>
            <a:off x="5091424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3"/>
          <p:cNvSpPr/>
          <p:nvPr/>
        </p:nvSpPr>
        <p:spPr>
          <a:xfrm>
            <a:off x="5091424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"/>
          <p:cNvSpPr/>
          <p:nvPr/>
        </p:nvSpPr>
        <p:spPr>
          <a:xfrm>
            <a:off x="5091424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"/>
          <p:cNvSpPr/>
          <p:nvPr/>
        </p:nvSpPr>
        <p:spPr>
          <a:xfrm>
            <a:off x="5091424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"/>
          <p:cNvSpPr/>
          <p:nvPr/>
        </p:nvSpPr>
        <p:spPr>
          <a:xfrm>
            <a:off x="5091424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"/>
          <p:cNvSpPr/>
          <p:nvPr/>
        </p:nvSpPr>
        <p:spPr>
          <a:xfrm>
            <a:off x="5091424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"/>
          <p:cNvSpPr/>
          <p:nvPr/>
        </p:nvSpPr>
        <p:spPr>
          <a:xfrm>
            <a:off x="5091424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3"/>
          <p:cNvSpPr/>
          <p:nvPr/>
        </p:nvSpPr>
        <p:spPr>
          <a:xfrm>
            <a:off x="5091424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"/>
          <p:cNvSpPr/>
          <p:nvPr/>
        </p:nvSpPr>
        <p:spPr>
          <a:xfrm>
            <a:off x="5091424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"/>
          <p:cNvSpPr/>
          <p:nvPr/>
        </p:nvSpPr>
        <p:spPr>
          <a:xfrm>
            <a:off x="5091424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"/>
          <p:cNvSpPr/>
          <p:nvPr/>
        </p:nvSpPr>
        <p:spPr>
          <a:xfrm>
            <a:off x="5091424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"/>
          <p:cNvSpPr/>
          <p:nvPr/>
        </p:nvSpPr>
        <p:spPr>
          <a:xfrm>
            <a:off x="5091424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"/>
          <p:cNvSpPr/>
          <p:nvPr/>
        </p:nvSpPr>
        <p:spPr>
          <a:xfrm>
            <a:off x="5551071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"/>
          <p:cNvSpPr/>
          <p:nvPr/>
        </p:nvSpPr>
        <p:spPr>
          <a:xfrm>
            <a:off x="5551071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3"/>
          <p:cNvSpPr/>
          <p:nvPr/>
        </p:nvSpPr>
        <p:spPr>
          <a:xfrm>
            <a:off x="5551071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3"/>
          <p:cNvSpPr/>
          <p:nvPr/>
        </p:nvSpPr>
        <p:spPr>
          <a:xfrm>
            <a:off x="5551071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"/>
          <p:cNvSpPr/>
          <p:nvPr/>
        </p:nvSpPr>
        <p:spPr>
          <a:xfrm>
            <a:off x="5551071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"/>
          <p:cNvSpPr/>
          <p:nvPr/>
        </p:nvSpPr>
        <p:spPr>
          <a:xfrm>
            <a:off x="5551071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"/>
          <p:cNvSpPr/>
          <p:nvPr/>
        </p:nvSpPr>
        <p:spPr>
          <a:xfrm>
            <a:off x="5551071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"/>
          <p:cNvSpPr/>
          <p:nvPr/>
        </p:nvSpPr>
        <p:spPr>
          <a:xfrm>
            <a:off x="5551071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"/>
          <p:cNvSpPr/>
          <p:nvPr/>
        </p:nvSpPr>
        <p:spPr>
          <a:xfrm>
            <a:off x="5551071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"/>
          <p:cNvSpPr/>
          <p:nvPr/>
        </p:nvSpPr>
        <p:spPr>
          <a:xfrm>
            <a:off x="5551071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"/>
          <p:cNvSpPr/>
          <p:nvPr/>
        </p:nvSpPr>
        <p:spPr>
          <a:xfrm>
            <a:off x="5551071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"/>
          <p:cNvSpPr/>
          <p:nvPr/>
        </p:nvSpPr>
        <p:spPr>
          <a:xfrm>
            <a:off x="5551071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"/>
          <p:cNvSpPr/>
          <p:nvPr/>
        </p:nvSpPr>
        <p:spPr>
          <a:xfrm>
            <a:off x="5551071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3"/>
          <p:cNvSpPr/>
          <p:nvPr/>
        </p:nvSpPr>
        <p:spPr>
          <a:xfrm>
            <a:off x="5551071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"/>
          <p:cNvSpPr/>
          <p:nvPr/>
        </p:nvSpPr>
        <p:spPr>
          <a:xfrm>
            <a:off x="5551071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3"/>
          <p:cNvSpPr/>
          <p:nvPr/>
        </p:nvSpPr>
        <p:spPr>
          <a:xfrm>
            <a:off x="5551071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"/>
          <p:cNvSpPr/>
          <p:nvPr/>
        </p:nvSpPr>
        <p:spPr>
          <a:xfrm>
            <a:off x="5551071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"/>
          <p:cNvSpPr/>
          <p:nvPr/>
        </p:nvSpPr>
        <p:spPr>
          <a:xfrm>
            <a:off x="5551071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"/>
          <p:cNvSpPr/>
          <p:nvPr/>
        </p:nvSpPr>
        <p:spPr>
          <a:xfrm>
            <a:off x="5551071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"/>
          <p:cNvSpPr/>
          <p:nvPr/>
        </p:nvSpPr>
        <p:spPr>
          <a:xfrm>
            <a:off x="5551071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3"/>
          <p:cNvSpPr/>
          <p:nvPr/>
        </p:nvSpPr>
        <p:spPr>
          <a:xfrm>
            <a:off x="5551071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"/>
          <p:cNvSpPr/>
          <p:nvPr/>
        </p:nvSpPr>
        <p:spPr>
          <a:xfrm>
            <a:off x="5551071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"/>
          <p:cNvSpPr/>
          <p:nvPr/>
        </p:nvSpPr>
        <p:spPr>
          <a:xfrm>
            <a:off x="6010718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"/>
          <p:cNvSpPr/>
          <p:nvPr/>
        </p:nvSpPr>
        <p:spPr>
          <a:xfrm>
            <a:off x="6010718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3"/>
          <p:cNvSpPr/>
          <p:nvPr/>
        </p:nvSpPr>
        <p:spPr>
          <a:xfrm>
            <a:off x="6010718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"/>
          <p:cNvSpPr/>
          <p:nvPr/>
        </p:nvSpPr>
        <p:spPr>
          <a:xfrm>
            <a:off x="6010718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3"/>
          <p:cNvSpPr/>
          <p:nvPr/>
        </p:nvSpPr>
        <p:spPr>
          <a:xfrm>
            <a:off x="6010718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"/>
          <p:cNvSpPr/>
          <p:nvPr/>
        </p:nvSpPr>
        <p:spPr>
          <a:xfrm>
            <a:off x="6010718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3"/>
          <p:cNvSpPr/>
          <p:nvPr/>
        </p:nvSpPr>
        <p:spPr>
          <a:xfrm>
            <a:off x="6010718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"/>
          <p:cNvSpPr/>
          <p:nvPr/>
        </p:nvSpPr>
        <p:spPr>
          <a:xfrm>
            <a:off x="6010718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3"/>
          <p:cNvSpPr/>
          <p:nvPr/>
        </p:nvSpPr>
        <p:spPr>
          <a:xfrm>
            <a:off x="6010718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3"/>
          <p:cNvSpPr/>
          <p:nvPr/>
        </p:nvSpPr>
        <p:spPr>
          <a:xfrm>
            <a:off x="6010718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"/>
          <p:cNvSpPr/>
          <p:nvPr/>
        </p:nvSpPr>
        <p:spPr>
          <a:xfrm>
            <a:off x="6010718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"/>
          <p:cNvSpPr/>
          <p:nvPr/>
        </p:nvSpPr>
        <p:spPr>
          <a:xfrm>
            <a:off x="6010718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"/>
          <p:cNvSpPr/>
          <p:nvPr/>
        </p:nvSpPr>
        <p:spPr>
          <a:xfrm>
            <a:off x="6010718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"/>
          <p:cNvSpPr/>
          <p:nvPr/>
        </p:nvSpPr>
        <p:spPr>
          <a:xfrm>
            <a:off x="6010718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"/>
          <p:cNvSpPr/>
          <p:nvPr/>
        </p:nvSpPr>
        <p:spPr>
          <a:xfrm>
            <a:off x="6010718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"/>
          <p:cNvSpPr/>
          <p:nvPr/>
        </p:nvSpPr>
        <p:spPr>
          <a:xfrm>
            <a:off x="6010718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"/>
          <p:cNvSpPr/>
          <p:nvPr/>
        </p:nvSpPr>
        <p:spPr>
          <a:xfrm>
            <a:off x="6010718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"/>
          <p:cNvSpPr/>
          <p:nvPr/>
        </p:nvSpPr>
        <p:spPr>
          <a:xfrm>
            <a:off x="6010718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"/>
          <p:cNvSpPr/>
          <p:nvPr/>
        </p:nvSpPr>
        <p:spPr>
          <a:xfrm>
            <a:off x="6010718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"/>
          <p:cNvSpPr/>
          <p:nvPr/>
        </p:nvSpPr>
        <p:spPr>
          <a:xfrm>
            <a:off x="6010718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"/>
          <p:cNvSpPr/>
          <p:nvPr/>
        </p:nvSpPr>
        <p:spPr>
          <a:xfrm>
            <a:off x="6010718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3"/>
          <p:cNvSpPr/>
          <p:nvPr/>
        </p:nvSpPr>
        <p:spPr>
          <a:xfrm>
            <a:off x="6010718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"/>
          <p:cNvSpPr/>
          <p:nvPr/>
        </p:nvSpPr>
        <p:spPr>
          <a:xfrm>
            <a:off x="647036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3"/>
          <p:cNvSpPr/>
          <p:nvPr/>
        </p:nvSpPr>
        <p:spPr>
          <a:xfrm>
            <a:off x="647036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3"/>
          <p:cNvSpPr/>
          <p:nvPr/>
        </p:nvSpPr>
        <p:spPr>
          <a:xfrm>
            <a:off x="647036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3"/>
          <p:cNvSpPr/>
          <p:nvPr/>
        </p:nvSpPr>
        <p:spPr>
          <a:xfrm>
            <a:off x="647036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3"/>
          <p:cNvSpPr/>
          <p:nvPr/>
        </p:nvSpPr>
        <p:spPr>
          <a:xfrm>
            <a:off x="647036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3"/>
          <p:cNvSpPr/>
          <p:nvPr/>
        </p:nvSpPr>
        <p:spPr>
          <a:xfrm>
            <a:off x="647036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3"/>
          <p:cNvSpPr/>
          <p:nvPr/>
        </p:nvSpPr>
        <p:spPr>
          <a:xfrm>
            <a:off x="647036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3"/>
          <p:cNvSpPr/>
          <p:nvPr/>
        </p:nvSpPr>
        <p:spPr>
          <a:xfrm>
            <a:off x="647036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3"/>
          <p:cNvSpPr/>
          <p:nvPr/>
        </p:nvSpPr>
        <p:spPr>
          <a:xfrm>
            <a:off x="647036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"/>
          <p:cNvSpPr/>
          <p:nvPr/>
        </p:nvSpPr>
        <p:spPr>
          <a:xfrm>
            <a:off x="647036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3"/>
          <p:cNvSpPr/>
          <p:nvPr/>
        </p:nvSpPr>
        <p:spPr>
          <a:xfrm>
            <a:off x="647036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3"/>
          <p:cNvSpPr/>
          <p:nvPr/>
        </p:nvSpPr>
        <p:spPr>
          <a:xfrm>
            <a:off x="647036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3"/>
          <p:cNvSpPr/>
          <p:nvPr/>
        </p:nvSpPr>
        <p:spPr>
          <a:xfrm>
            <a:off x="647036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3"/>
          <p:cNvSpPr/>
          <p:nvPr/>
        </p:nvSpPr>
        <p:spPr>
          <a:xfrm>
            <a:off x="647036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3"/>
          <p:cNvSpPr/>
          <p:nvPr/>
        </p:nvSpPr>
        <p:spPr>
          <a:xfrm>
            <a:off x="647036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"/>
          <p:cNvSpPr/>
          <p:nvPr/>
        </p:nvSpPr>
        <p:spPr>
          <a:xfrm>
            <a:off x="647036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3"/>
          <p:cNvSpPr/>
          <p:nvPr/>
        </p:nvSpPr>
        <p:spPr>
          <a:xfrm>
            <a:off x="647036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3"/>
          <p:cNvSpPr/>
          <p:nvPr/>
        </p:nvSpPr>
        <p:spPr>
          <a:xfrm>
            <a:off x="647036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3"/>
          <p:cNvSpPr/>
          <p:nvPr/>
        </p:nvSpPr>
        <p:spPr>
          <a:xfrm>
            <a:off x="647036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3"/>
          <p:cNvSpPr/>
          <p:nvPr/>
        </p:nvSpPr>
        <p:spPr>
          <a:xfrm>
            <a:off x="647036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3"/>
          <p:cNvSpPr/>
          <p:nvPr/>
        </p:nvSpPr>
        <p:spPr>
          <a:xfrm>
            <a:off x="647036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3"/>
          <p:cNvSpPr/>
          <p:nvPr/>
        </p:nvSpPr>
        <p:spPr>
          <a:xfrm>
            <a:off x="647036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3"/>
          <p:cNvSpPr/>
          <p:nvPr/>
        </p:nvSpPr>
        <p:spPr>
          <a:xfrm>
            <a:off x="6930013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3"/>
          <p:cNvSpPr/>
          <p:nvPr/>
        </p:nvSpPr>
        <p:spPr>
          <a:xfrm>
            <a:off x="6930013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"/>
          <p:cNvSpPr/>
          <p:nvPr/>
        </p:nvSpPr>
        <p:spPr>
          <a:xfrm>
            <a:off x="6930013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"/>
          <p:cNvSpPr/>
          <p:nvPr/>
        </p:nvSpPr>
        <p:spPr>
          <a:xfrm>
            <a:off x="6930013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3"/>
          <p:cNvSpPr/>
          <p:nvPr/>
        </p:nvSpPr>
        <p:spPr>
          <a:xfrm>
            <a:off x="6930013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3"/>
          <p:cNvSpPr/>
          <p:nvPr/>
        </p:nvSpPr>
        <p:spPr>
          <a:xfrm>
            <a:off x="6930013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"/>
          <p:cNvSpPr/>
          <p:nvPr/>
        </p:nvSpPr>
        <p:spPr>
          <a:xfrm>
            <a:off x="6930013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3"/>
          <p:cNvSpPr/>
          <p:nvPr/>
        </p:nvSpPr>
        <p:spPr>
          <a:xfrm>
            <a:off x="6930013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"/>
          <p:cNvSpPr/>
          <p:nvPr/>
        </p:nvSpPr>
        <p:spPr>
          <a:xfrm>
            <a:off x="6930013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3"/>
          <p:cNvSpPr/>
          <p:nvPr/>
        </p:nvSpPr>
        <p:spPr>
          <a:xfrm>
            <a:off x="6930013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3"/>
          <p:cNvSpPr/>
          <p:nvPr/>
        </p:nvSpPr>
        <p:spPr>
          <a:xfrm>
            <a:off x="6930013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3"/>
          <p:cNvSpPr/>
          <p:nvPr/>
        </p:nvSpPr>
        <p:spPr>
          <a:xfrm>
            <a:off x="6930013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3"/>
          <p:cNvSpPr/>
          <p:nvPr/>
        </p:nvSpPr>
        <p:spPr>
          <a:xfrm>
            <a:off x="6930013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3"/>
          <p:cNvSpPr/>
          <p:nvPr/>
        </p:nvSpPr>
        <p:spPr>
          <a:xfrm>
            <a:off x="6930013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3"/>
          <p:cNvSpPr/>
          <p:nvPr/>
        </p:nvSpPr>
        <p:spPr>
          <a:xfrm>
            <a:off x="6930013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3"/>
          <p:cNvSpPr/>
          <p:nvPr/>
        </p:nvSpPr>
        <p:spPr>
          <a:xfrm>
            <a:off x="6930013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3"/>
          <p:cNvSpPr/>
          <p:nvPr/>
        </p:nvSpPr>
        <p:spPr>
          <a:xfrm>
            <a:off x="6930013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3"/>
          <p:cNvSpPr/>
          <p:nvPr/>
        </p:nvSpPr>
        <p:spPr>
          <a:xfrm>
            <a:off x="6930013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3"/>
          <p:cNvSpPr/>
          <p:nvPr/>
        </p:nvSpPr>
        <p:spPr>
          <a:xfrm>
            <a:off x="6930013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3"/>
          <p:cNvSpPr/>
          <p:nvPr/>
        </p:nvSpPr>
        <p:spPr>
          <a:xfrm>
            <a:off x="6930013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"/>
          <p:cNvSpPr/>
          <p:nvPr/>
        </p:nvSpPr>
        <p:spPr>
          <a:xfrm>
            <a:off x="6930013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"/>
          <p:cNvSpPr/>
          <p:nvPr/>
        </p:nvSpPr>
        <p:spPr>
          <a:xfrm>
            <a:off x="6930013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"/>
          <p:cNvSpPr/>
          <p:nvPr/>
        </p:nvSpPr>
        <p:spPr>
          <a:xfrm>
            <a:off x="7389660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3"/>
          <p:cNvSpPr/>
          <p:nvPr/>
        </p:nvSpPr>
        <p:spPr>
          <a:xfrm>
            <a:off x="7389660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"/>
          <p:cNvSpPr/>
          <p:nvPr/>
        </p:nvSpPr>
        <p:spPr>
          <a:xfrm>
            <a:off x="7389660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"/>
          <p:cNvSpPr/>
          <p:nvPr/>
        </p:nvSpPr>
        <p:spPr>
          <a:xfrm>
            <a:off x="7389660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3"/>
          <p:cNvSpPr/>
          <p:nvPr/>
        </p:nvSpPr>
        <p:spPr>
          <a:xfrm>
            <a:off x="7389660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3"/>
          <p:cNvSpPr/>
          <p:nvPr/>
        </p:nvSpPr>
        <p:spPr>
          <a:xfrm>
            <a:off x="7389660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3"/>
          <p:cNvSpPr/>
          <p:nvPr/>
        </p:nvSpPr>
        <p:spPr>
          <a:xfrm>
            <a:off x="7389660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3"/>
          <p:cNvSpPr/>
          <p:nvPr/>
        </p:nvSpPr>
        <p:spPr>
          <a:xfrm>
            <a:off x="7389660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3"/>
          <p:cNvSpPr/>
          <p:nvPr/>
        </p:nvSpPr>
        <p:spPr>
          <a:xfrm>
            <a:off x="7389660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3"/>
          <p:cNvSpPr/>
          <p:nvPr/>
        </p:nvSpPr>
        <p:spPr>
          <a:xfrm>
            <a:off x="7389660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3"/>
          <p:cNvSpPr/>
          <p:nvPr/>
        </p:nvSpPr>
        <p:spPr>
          <a:xfrm>
            <a:off x="7389660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3"/>
          <p:cNvSpPr/>
          <p:nvPr/>
        </p:nvSpPr>
        <p:spPr>
          <a:xfrm>
            <a:off x="7389660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3"/>
          <p:cNvSpPr/>
          <p:nvPr/>
        </p:nvSpPr>
        <p:spPr>
          <a:xfrm>
            <a:off x="7389660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"/>
          <p:cNvSpPr/>
          <p:nvPr/>
        </p:nvSpPr>
        <p:spPr>
          <a:xfrm>
            <a:off x="7389660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3"/>
          <p:cNvSpPr/>
          <p:nvPr/>
        </p:nvSpPr>
        <p:spPr>
          <a:xfrm>
            <a:off x="7389660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3"/>
          <p:cNvSpPr/>
          <p:nvPr/>
        </p:nvSpPr>
        <p:spPr>
          <a:xfrm>
            <a:off x="7389660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3"/>
          <p:cNvSpPr/>
          <p:nvPr/>
        </p:nvSpPr>
        <p:spPr>
          <a:xfrm>
            <a:off x="7389660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3"/>
          <p:cNvSpPr/>
          <p:nvPr/>
        </p:nvSpPr>
        <p:spPr>
          <a:xfrm>
            <a:off x="7389660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3"/>
          <p:cNvSpPr/>
          <p:nvPr/>
        </p:nvSpPr>
        <p:spPr>
          <a:xfrm>
            <a:off x="7389660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3"/>
          <p:cNvSpPr/>
          <p:nvPr/>
        </p:nvSpPr>
        <p:spPr>
          <a:xfrm>
            <a:off x="7389660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3"/>
          <p:cNvSpPr/>
          <p:nvPr/>
        </p:nvSpPr>
        <p:spPr>
          <a:xfrm>
            <a:off x="7389660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3"/>
          <p:cNvSpPr/>
          <p:nvPr/>
        </p:nvSpPr>
        <p:spPr>
          <a:xfrm>
            <a:off x="7389660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3"/>
          <p:cNvSpPr/>
          <p:nvPr/>
        </p:nvSpPr>
        <p:spPr>
          <a:xfrm>
            <a:off x="7849307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3"/>
          <p:cNvSpPr/>
          <p:nvPr/>
        </p:nvSpPr>
        <p:spPr>
          <a:xfrm>
            <a:off x="7849307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3"/>
          <p:cNvSpPr/>
          <p:nvPr/>
        </p:nvSpPr>
        <p:spPr>
          <a:xfrm>
            <a:off x="7849307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3"/>
          <p:cNvSpPr/>
          <p:nvPr/>
        </p:nvSpPr>
        <p:spPr>
          <a:xfrm>
            <a:off x="7849307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3"/>
          <p:cNvSpPr/>
          <p:nvPr/>
        </p:nvSpPr>
        <p:spPr>
          <a:xfrm>
            <a:off x="7849307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3"/>
          <p:cNvSpPr/>
          <p:nvPr/>
        </p:nvSpPr>
        <p:spPr>
          <a:xfrm>
            <a:off x="7849307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3"/>
          <p:cNvSpPr/>
          <p:nvPr/>
        </p:nvSpPr>
        <p:spPr>
          <a:xfrm>
            <a:off x="7849307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3"/>
          <p:cNvSpPr/>
          <p:nvPr/>
        </p:nvSpPr>
        <p:spPr>
          <a:xfrm>
            <a:off x="7849307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3"/>
          <p:cNvSpPr/>
          <p:nvPr/>
        </p:nvSpPr>
        <p:spPr>
          <a:xfrm>
            <a:off x="7849307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3"/>
          <p:cNvSpPr/>
          <p:nvPr/>
        </p:nvSpPr>
        <p:spPr>
          <a:xfrm>
            <a:off x="7849307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3"/>
          <p:cNvSpPr/>
          <p:nvPr/>
        </p:nvSpPr>
        <p:spPr>
          <a:xfrm>
            <a:off x="7849307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3"/>
          <p:cNvSpPr/>
          <p:nvPr/>
        </p:nvSpPr>
        <p:spPr>
          <a:xfrm>
            <a:off x="7849307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3"/>
          <p:cNvSpPr/>
          <p:nvPr/>
        </p:nvSpPr>
        <p:spPr>
          <a:xfrm>
            <a:off x="7849307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3"/>
          <p:cNvSpPr/>
          <p:nvPr/>
        </p:nvSpPr>
        <p:spPr>
          <a:xfrm>
            <a:off x="7849307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3"/>
          <p:cNvSpPr/>
          <p:nvPr/>
        </p:nvSpPr>
        <p:spPr>
          <a:xfrm>
            <a:off x="7849307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3"/>
          <p:cNvSpPr/>
          <p:nvPr/>
        </p:nvSpPr>
        <p:spPr>
          <a:xfrm>
            <a:off x="7849307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3"/>
          <p:cNvSpPr/>
          <p:nvPr/>
        </p:nvSpPr>
        <p:spPr>
          <a:xfrm>
            <a:off x="7849307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3"/>
          <p:cNvSpPr/>
          <p:nvPr/>
        </p:nvSpPr>
        <p:spPr>
          <a:xfrm>
            <a:off x="7849307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3"/>
          <p:cNvSpPr/>
          <p:nvPr/>
        </p:nvSpPr>
        <p:spPr>
          <a:xfrm>
            <a:off x="7849307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3"/>
          <p:cNvSpPr/>
          <p:nvPr/>
        </p:nvSpPr>
        <p:spPr>
          <a:xfrm>
            <a:off x="7849307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3"/>
          <p:cNvSpPr/>
          <p:nvPr/>
        </p:nvSpPr>
        <p:spPr>
          <a:xfrm>
            <a:off x="7849307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3"/>
          <p:cNvSpPr/>
          <p:nvPr/>
        </p:nvSpPr>
        <p:spPr>
          <a:xfrm>
            <a:off x="7849307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3"/>
          <p:cNvSpPr/>
          <p:nvPr/>
        </p:nvSpPr>
        <p:spPr>
          <a:xfrm>
            <a:off x="8308954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3"/>
          <p:cNvSpPr/>
          <p:nvPr/>
        </p:nvSpPr>
        <p:spPr>
          <a:xfrm>
            <a:off x="8308954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3"/>
          <p:cNvSpPr/>
          <p:nvPr/>
        </p:nvSpPr>
        <p:spPr>
          <a:xfrm>
            <a:off x="8308954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3"/>
          <p:cNvSpPr/>
          <p:nvPr/>
        </p:nvSpPr>
        <p:spPr>
          <a:xfrm>
            <a:off x="8308954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3"/>
          <p:cNvSpPr/>
          <p:nvPr/>
        </p:nvSpPr>
        <p:spPr>
          <a:xfrm>
            <a:off x="8308954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"/>
          <p:cNvSpPr/>
          <p:nvPr/>
        </p:nvSpPr>
        <p:spPr>
          <a:xfrm>
            <a:off x="8308954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"/>
          <p:cNvSpPr/>
          <p:nvPr/>
        </p:nvSpPr>
        <p:spPr>
          <a:xfrm>
            <a:off x="8308954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3"/>
          <p:cNvSpPr/>
          <p:nvPr/>
        </p:nvSpPr>
        <p:spPr>
          <a:xfrm>
            <a:off x="8308954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3"/>
          <p:cNvSpPr/>
          <p:nvPr/>
        </p:nvSpPr>
        <p:spPr>
          <a:xfrm>
            <a:off x="8308954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3"/>
          <p:cNvSpPr/>
          <p:nvPr/>
        </p:nvSpPr>
        <p:spPr>
          <a:xfrm>
            <a:off x="8308954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3"/>
          <p:cNvSpPr/>
          <p:nvPr/>
        </p:nvSpPr>
        <p:spPr>
          <a:xfrm>
            <a:off x="8308954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3"/>
          <p:cNvSpPr/>
          <p:nvPr/>
        </p:nvSpPr>
        <p:spPr>
          <a:xfrm>
            <a:off x="8308954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3"/>
          <p:cNvSpPr/>
          <p:nvPr/>
        </p:nvSpPr>
        <p:spPr>
          <a:xfrm>
            <a:off x="8308954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3"/>
          <p:cNvSpPr/>
          <p:nvPr/>
        </p:nvSpPr>
        <p:spPr>
          <a:xfrm>
            <a:off x="8308954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3"/>
          <p:cNvSpPr/>
          <p:nvPr/>
        </p:nvSpPr>
        <p:spPr>
          <a:xfrm>
            <a:off x="8308954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3"/>
          <p:cNvSpPr/>
          <p:nvPr/>
        </p:nvSpPr>
        <p:spPr>
          <a:xfrm>
            <a:off x="8308954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3"/>
          <p:cNvSpPr/>
          <p:nvPr/>
        </p:nvSpPr>
        <p:spPr>
          <a:xfrm>
            <a:off x="8308954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3"/>
          <p:cNvSpPr/>
          <p:nvPr/>
        </p:nvSpPr>
        <p:spPr>
          <a:xfrm>
            <a:off x="8308954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3"/>
          <p:cNvSpPr/>
          <p:nvPr/>
        </p:nvSpPr>
        <p:spPr>
          <a:xfrm>
            <a:off x="8308954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3"/>
          <p:cNvSpPr/>
          <p:nvPr/>
        </p:nvSpPr>
        <p:spPr>
          <a:xfrm>
            <a:off x="8308954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3"/>
          <p:cNvSpPr/>
          <p:nvPr/>
        </p:nvSpPr>
        <p:spPr>
          <a:xfrm>
            <a:off x="8308954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3"/>
          <p:cNvSpPr/>
          <p:nvPr/>
        </p:nvSpPr>
        <p:spPr>
          <a:xfrm>
            <a:off x="8308954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3"/>
          <p:cNvSpPr/>
          <p:nvPr/>
        </p:nvSpPr>
        <p:spPr>
          <a:xfrm>
            <a:off x="8768601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3"/>
          <p:cNvSpPr/>
          <p:nvPr/>
        </p:nvSpPr>
        <p:spPr>
          <a:xfrm>
            <a:off x="8768601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3"/>
          <p:cNvSpPr/>
          <p:nvPr/>
        </p:nvSpPr>
        <p:spPr>
          <a:xfrm>
            <a:off x="8768601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3"/>
          <p:cNvSpPr/>
          <p:nvPr/>
        </p:nvSpPr>
        <p:spPr>
          <a:xfrm>
            <a:off x="8768601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3"/>
          <p:cNvSpPr/>
          <p:nvPr/>
        </p:nvSpPr>
        <p:spPr>
          <a:xfrm>
            <a:off x="8768601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"/>
          <p:cNvSpPr/>
          <p:nvPr/>
        </p:nvSpPr>
        <p:spPr>
          <a:xfrm>
            <a:off x="8768601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3"/>
          <p:cNvSpPr/>
          <p:nvPr/>
        </p:nvSpPr>
        <p:spPr>
          <a:xfrm>
            <a:off x="8768601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3"/>
          <p:cNvSpPr/>
          <p:nvPr/>
        </p:nvSpPr>
        <p:spPr>
          <a:xfrm>
            <a:off x="8768601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3"/>
          <p:cNvSpPr/>
          <p:nvPr/>
        </p:nvSpPr>
        <p:spPr>
          <a:xfrm>
            <a:off x="8768601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3"/>
          <p:cNvSpPr/>
          <p:nvPr/>
        </p:nvSpPr>
        <p:spPr>
          <a:xfrm>
            <a:off x="8768601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"/>
          <p:cNvSpPr/>
          <p:nvPr/>
        </p:nvSpPr>
        <p:spPr>
          <a:xfrm>
            <a:off x="8768601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3"/>
          <p:cNvSpPr/>
          <p:nvPr/>
        </p:nvSpPr>
        <p:spPr>
          <a:xfrm>
            <a:off x="8768601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3"/>
          <p:cNvSpPr/>
          <p:nvPr/>
        </p:nvSpPr>
        <p:spPr>
          <a:xfrm>
            <a:off x="8768601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3"/>
          <p:cNvSpPr/>
          <p:nvPr/>
        </p:nvSpPr>
        <p:spPr>
          <a:xfrm>
            <a:off x="8768601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3"/>
          <p:cNvSpPr/>
          <p:nvPr/>
        </p:nvSpPr>
        <p:spPr>
          <a:xfrm>
            <a:off x="8768601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3"/>
          <p:cNvSpPr/>
          <p:nvPr/>
        </p:nvSpPr>
        <p:spPr>
          <a:xfrm>
            <a:off x="8768601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3"/>
          <p:cNvSpPr/>
          <p:nvPr/>
        </p:nvSpPr>
        <p:spPr>
          <a:xfrm>
            <a:off x="8768601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3"/>
          <p:cNvSpPr/>
          <p:nvPr/>
        </p:nvSpPr>
        <p:spPr>
          <a:xfrm>
            <a:off x="8768601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3"/>
          <p:cNvSpPr/>
          <p:nvPr/>
        </p:nvSpPr>
        <p:spPr>
          <a:xfrm>
            <a:off x="8768601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3"/>
          <p:cNvSpPr/>
          <p:nvPr/>
        </p:nvSpPr>
        <p:spPr>
          <a:xfrm>
            <a:off x="8768601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3"/>
          <p:cNvSpPr/>
          <p:nvPr/>
        </p:nvSpPr>
        <p:spPr>
          <a:xfrm>
            <a:off x="8768601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3"/>
          <p:cNvSpPr/>
          <p:nvPr/>
        </p:nvSpPr>
        <p:spPr>
          <a:xfrm>
            <a:off x="8768601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3"/>
          <p:cNvSpPr/>
          <p:nvPr/>
        </p:nvSpPr>
        <p:spPr>
          <a:xfrm>
            <a:off x="9228248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3"/>
          <p:cNvSpPr/>
          <p:nvPr/>
        </p:nvSpPr>
        <p:spPr>
          <a:xfrm>
            <a:off x="9228248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3"/>
          <p:cNvSpPr/>
          <p:nvPr/>
        </p:nvSpPr>
        <p:spPr>
          <a:xfrm>
            <a:off x="9228248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3"/>
          <p:cNvSpPr/>
          <p:nvPr/>
        </p:nvSpPr>
        <p:spPr>
          <a:xfrm>
            <a:off x="9228248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3"/>
          <p:cNvSpPr/>
          <p:nvPr/>
        </p:nvSpPr>
        <p:spPr>
          <a:xfrm>
            <a:off x="9228248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3"/>
          <p:cNvSpPr/>
          <p:nvPr/>
        </p:nvSpPr>
        <p:spPr>
          <a:xfrm>
            <a:off x="9228248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3"/>
          <p:cNvSpPr/>
          <p:nvPr/>
        </p:nvSpPr>
        <p:spPr>
          <a:xfrm>
            <a:off x="9228248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3"/>
          <p:cNvSpPr/>
          <p:nvPr/>
        </p:nvSpPr>
        <p:spPr>
          <a:xfrm>
            <a:off x="9228248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3"/>
          <p:cNvSpPr/>
          <p:nvPr/>
        </p:nvSpPr>
        <p:spPr>
          <a:xfrm>
            <a:off x="9228248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3"/>
          <p:cNvSpPr/>
          <p:nvPr/>
        </p:nvSpPr>
        <p:spPr>
          <a:xfrm>
            <a:off x="9228248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3"/>
          <p:cNvSpPr/>
          <p:nvPr/>
        </p:nvSpPr>
        <p:spPr>
          <a:xfrm>
            <a:off x="9228248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3"/>
          <p:cNvSpPr/>
          <p:nvPr/>
        </p:nvSpPr>
        <p:spPr>
          <a:xfrm>
            <a:off x="9228248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3"/>
          <p:cNvSpPr/>
          <p:nvPr/>
        </p:nvSpPr>
        <p:spPr>
          <a:xfrm>
            <a:off x="9228248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3"/>
          <p:cNvSpPr/>
          <p:nvPr/>
        </p:nvSpPr>
        <p:spPr>
          <a:xfrm>
            <a:off x="9228248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3"/>
          <p:cNvSpPr/>
          <p:nvPr/>
        </p:nvSpPr>
        <p:spPr>
          <a:xfrm>
            <a:off x="9228248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3"/>
          <p:cNvSpPr/>
          <p:nvPr/>
        </p:nvSpPr>
        <p:spPr>
          <a:xfrm>
            <a:off x="9228248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3"/>
          <p:cNvSpPr/>
          <p:nvPr/>
        </p:nvSpPr>
        <p:spPr>
          <a:xfrm>
            <a:off x="9228248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3"/>
          <p:cNvSpPr/>
          <p:nvPr/>
        </p:nvSpPr>
        <p:spPr>
          <a:xfrm>
            <a:off x="9228248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3"/>
          <p:cNvSpPr/>
          <p:nvPr/>
        </p:nvSpPr>
        <p:spPr>
          <a:xfrm>
            <a:off x="9228248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3"/>
          <p:cNvSpPr/>
          <p:nvPr/>
        </p:nvSpPr>
        <p:spPr>
          <a:xfrm>
            <a:off x="9228248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3"/>
          <p:cNvSpPr/>
          <p:nvPr/>
        </p:nvSpPr>
        <p:spPr>
          <a:xfrm>
            <a:off x="9228248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3"/>
          <p:cNvSpPr/>
          <p:nvPr/>
        </p:nvSpPr>
        <p:spPr>
          <a:xfrm>
            <a:off x="9228248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3"/>
          <p:cNvSpPr/>
          <p:nvPr/>
        </p:nvSpPr>
        <p:spPr>
          <a:xfrm>
            <a:off x="968789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3"/>
          <p:cNvSpPr/>
          <p:nvPr/>
        </p:nvSpPr>
        <p:spPr>
          <a:xfrm>
            <a:off x="968789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3"/>
          <p:cNvSpPr/>
          <p:nvPr/>
        </p:nvSpPr>
        <p:spPr>
          <a:xfrm>
            <a:off x="968789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3"/>
          <p:cNvSpPr/>
          <p:nvPr/>
        </p:nvSpPr>
        <p:spPr>
          <a:xfrm>
            <a:off x="968789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3"/>
          <p:cNvSpPr/>
          <p:nvPr/>
        </p:nvSpPr>
        <p:spPr>
          <a:xfrm>
            <a:off x="968789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3"/>
          <p:cNvSpPr/>
          <p:nvPr/>
        </p:nvSpPr>
        <p:spPr>
          <a:xfrm>
            <a:off x="968789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3"/>
          <p:cNvSpPr/>
          <p:nvPr/>
        </p:nvSpPr>
        <p:spPr>
          <a:xfrm>
            <a:off x="968789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3"/>
          <p:cNvSpPr/>
          <p:nvPr/>
        </p:nvSpPr>
        <p:spPr>
          <a:xfrm>
            <a:off x="968789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3"/>
          <p:cNvSpPr/>
          <p:nvPr/>
        </p:nvSpPr>
        <p:spPr>
          <a:xfrm>
            <a:off x="968789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3"/>
          <p:cNvSpPr/>
          <p:nvPr/>
        </p:nvSpPr>
        <p:spPr>
          <a:xfrm>
            <a:off x="968789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3"/>
          <p:cNvSpPr/>
          <p:nvPr/>
        </p:nvSpPr>
        <p:spPr>
          <a:xfrm>
            <a:off x="968789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3"/>
          <p:cNvSpPr/>
          <p:nvPr/>
        </p:nvSpPr>
        <p:spPr>
          <a:xfrm>
            <a:off x="968789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3"/>
          <p:cNvSpPr/>
          <p:nvPr/>
        </p:nvSpPr>
        <p:spPr>
          <a:xfrm>
            <a:off x="968789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3"/>
          <p:cNvSpPr/>
          <p:nvPr/>
        </p:nvSpPr>
        <p:spPr>
          <a:xfrm>
            <a:off x="968789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3"/>
          <p:cNvSpPr/>
          <p:nvPr/>
        </p:nvSpPr>
        <p:spPr>
          <a:xfrm>
            <a:off x="968789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3"/>
          <p:cNvSpPr/>
          <p:nvPr/>
        </p:nvSpPr>
        <p:spPr>
          <a:xfrm>
            <a:off x="968789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3"/>
          <p:cNvSpPr/>
          <p:nvPr/>
        </p:nvSpPr>
        <p:spPr>
          <a:xfrm>
            <a:off x="968789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3"/>
          <p:cNvSpPr/>
          <p:nvPr/>
        </p:nvSpPr>
        <p:spPr>
          <a:xfrm>
            <a:off x="968789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3"/>
          <p:cNvSpPr/>
          <p:nvPr/>
        </p:nvSpPr>
        <p:spPr>
          <a:xfrm>
            <a:off x="968789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3"/>
          <p:cNvSpPr/>
          <p:nvPr/>
        </p:nvSpPr>
        <p:spPr>
          <a:xfrm>
            <a:off x="968789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3"/>
          <p:cNvSpPr/>
          <p:nvPr/>
        </p:nvSpPr>
        <p:spPr>
          <a:xfrm>
            <a:off x="968789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3"/>
          <p:cNvSpPr/>
          <p:nvPr/>
        </p:nvSpPr>
        <p:spPr>
          <a:xfrm>
            <a:off x="968789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3"/>
          <p:cNvSpPr/>
          <p:nvPr/>
        </p:nvSpPr>
        <p:spPr>
          <a:xfrm>
            <a:off x="6085416" y="847493"/>
            <a:ext cx="3375952" cy="5067095"/>
          </a:xfrm>
          <a:custGeom>
            <a:avLst/>
            <a:gdLst/>
            <a:ahLst/>
            <a:cxnLst/>
            <a:rect l="l" t="t" r="r" b="b"/>
            <a:pathLst>
              <a:path w="3224122" h="4839208" extrusionOk="0">
                <a:moveTo>
                  <a:pt x="0" y="0"/>
                </a:moveTo>
                <a:lnTo>
                  <a:pt x="3224122" y="0"/>
                </a:lnTo>
                <a:lnTo>
                  <a:pt x="3224122" y="4839208"/>
                </a:lnTo>
                <a:lnTo>
                  <a:pt x="0" y="4839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3"/>
          <p:cNvSpPr txBox="1"/>
          <p:nvPr/>
        </p:nvSpPr>
        <p:spPr>
          <a:xfrm>
            <a:off x="777240" y="2157748"/>
            <a:ext cx="4549200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50" b="1" dirty="0">
                <a:solidFill>
                  <a:srgbClr val="1D1D1F"/>
                </a:solidFill>
                <a:latin typeface="TT Fors Trial" panose="020B0003030001020000" pitchFamily="34" charset="0"/>
              </a:rPr>
              <a:t>Daliya </a:t>
            </a:r>
            <a:r>
              <a:rPr lang="en-US" sz="1450" b="1" dirty="0" err="1">
                <a:solidFill>
                  <a:srgbClr val="1D1D1F"/>
                </a:solidFill>
                <a:latin typeface="TT Fors Trial" panose="020B0003030001020000" pitchFamily="34" charset="0"/>
              </a:rPr>
              <a:t>Gainanova</a:t>
            </a:r>
            <a:endParaRPr sz="1450" b="1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 b="1" dirty="0">
                <a:solidFill>
                  <a:srgbClr val="1D1D1F"/>
                </a:solidFill>
                <a:latin typeface="TT Fors Trial" panose="020B0003030001020000" pitchFamily="34" charset="0"/>
              </a:rPr>
              <a:t>Founder &amp; Visionary, GT Dress</a:t>
            </a:r>
            <a:r>
              <a:rPr lang="en-US" sz="1450" b="1" dirty="0">
                <a:solidFill>
                  <a:schemeClr val="dk1"/>
                </a:solidFill>
                <a:latin typeface="TT Fors Trial" panose="020B0003030001020000" pitchFamily="34" charset="0"/>
              </a:rPr>
              <a:t> </a:t>
            </a:r>
            <a:endParaRPr sz="1450" b="1" dirty="0">
              <a:solidFill>
                <a:srgbClr val="2B2A2A"/>
              </a:solidFill>
              <a:latin typeface="TT Fors Trial" panose="020B0003030001020000" pitchFamily="34" charset="0"/>
            </a:endParaRPr>
          </a:p>
        </p:txBody>
      </p:sp>
      <p:sp>
        <p:nvSpPr>
          <p:cNvPr id="601" name="Google Shape;601;p3"/>
          <p:cNvSpPr txBox="1"/>
          <p:nvPr/>
        </p:nvSpPr>
        <p:spPr>
          <a:xfrm>
            <a:off x="9281160" y="7253402"/>
            <a:ext cx="425331" cy="172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/>
          </a:p>
        </p:txBody>
      </p:sp>
      <p:sp>
        <p:nvSpPr>
          <p:cNvPr id="603" name="Google Shape;603;p3"/>
          <p:cNvSpPr txBox="1"/>
          <p:nvPr/>
        </p:nvSpPr>
        <p:spPr>
          <a:xfrm>
            <a:off x="3010086" y="6721475"/>
            <a:ext cx="4038228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Happy child = happy Mother.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604" name="Google Shape;604;p3"/>
          <p:cNvSpPr txBox="1"/>
          <p:nvPr/>
        </p:nvSpPr>
        <p:spPr>
          <a:xfrm>
            <a:off x="777240" y="5463803"/>
            <a:ext cx="5103000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Her mission extends beyond adaptive apparel—to restore mothers’ </a:t>
            </a:r>
            <a:b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</a:b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well-being and empower them to thrive.</a:t>
            </a:r>
            <a:r>
              <a:rPr lang="en-US" sz="1100" dirty="0">
                <a:solidFill>
                  <a:schemeClr val="dk1"/>
                </a:solidFill>
                <a:latin typeface="TT Fors Trial" panose="020B0003030001020000" pitchFamily="34" charset="0"/>
              </a:rPr>
              <a:t> </a:t>
            </a:r>
            <a:endParaRPr dirty="0">
              <a:latin typeface="TT Fors Trial" panose="020B0003030001020000" pitchFamily="34" charset="0"/>
            </a:endParaRPr>
          </a:p>
        </p:txBody>
      </p:sp>
      <p:grpSp>
        <p:nvGrpSpPr>
          <p:cNvPr id="605" name="Google Shape;605;p3"/>
          <p:cNvGrpSpPr/>
          <p:nvPr/>
        </p:nvGrpSpPr>
        <p:grpSpPr>
          <a:xfrm>
            <a:off x="-735168" y="2821075"/>
            <a:ext cx="6476057" cy="2316378"/>
            <a:chOff x="-609600" y="2709565"/>
            <a:chExt cx="6124127" cy="2316378"/>
          </a:xfrm>
        </p:grpSpPr>
        <p:grpSp>
          <p:nvGrpSpPr>
            <p:cNvPr id="606" name="Google Shape;606;p3"/>
            <p:cNvGrpSpPr/>
            <p:nvPr/>
          </p:nvGrpSpPr>
          <p:grpSpPr>
            <a:xfrm>
              <a:off x="-609600" y="3421928"/>
              <a:ext cx="6124127" cy="887095"/>
              <a:chOff x="0" y="-19050"/>
              <a:chExt cx="2048790" cy="242070"/>
            </a:xfrm>
          </p:grpSpPr>
          <p:sp>
            <p:nvSpPr>
              <p:cNvPr id="607" name="Google Shape;607;p3"/>
              <p:cNvSpPr/>
              <p:nvPr/>
            </p:nvSpPr>
            <p:spPr>
              <a:xfrm>
                <a:off x="0" y="0"/>
                <a:ext cx="2048790" cy="223020"/>
              </a:xfrm>
              <a:custGeom>
                <a:avLst/>
                <a:gdLst/>
                <a:ahLst/>
                <a:cxnLst/>
                <a:rect l="l" t="t" r="r" b="b"/>
                <a:pathLst>
                  <a:path w="2048790" h="223020" extrusionOk="0">
                    <a:moveTo>
                      <a:pt x="1845590" y="0"/>
                    </a:moveTo>
                    <a:cubicBezTo>
                      <a:pt x="1957815" y="0"/>
                      <a:pt x="2048790" y="49925"/>
                      <a:pt x="2048790" y="111510"/>
                    </a:cubicBezTo>
                    <a:cubicBezTo>
                      <a:pt x="2048790" y="173095"/>
                      <a:pt x="1957815" y="223020"/>
                      <a:pt x="1845590" y="223020"/>
                    </a:cubicBezTo>
                    <a:lnTo>
                      <a:pt x="203200" y="223020"/>
                    </a:lnTo>
                    <a:cubicBezTo>
                      <a:pt x="90976" y="223020"/>
                      <a:pt x="0" y="173095"/>
                      <a:pt x="0" y="111510"/>
                    </a:cubicBezTo>
                    <a:cubicBezTo>
                      <a:pt x="0" y="4992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8222A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3"/>
              <p:cNvSpPr txBox="1"/>
              <p:nvPr/>
            </p:nvSpPr>
            <p:spPr>
              <a:xfrm>
                <a:off x="0" y="-19050"/>
                <a:ext cx="2048790" cy="242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3"/>
            <p:cNvGrpSpPr/>
            <p:nvPr/>
          </p:nvGrpSpPr>
          <p:grpSpPr>
            <a:xfrm>
              <a:off x="-609600" y="2709565"/>
              <a:ext cx="6124127" cy="710796"/>
              <a:chOff x="0" y="-19050"/>
              <a:chExt cx="2048790" cy="242070"/>
            </a:xfrm>
          </p:grpSpPr>
          <p:sp>
            <p:nvSpPr>
              <p:cNvPr id="610" name="Google Shape;610;p3"/>
              <p:cNvSpPr/>
              <p:nvPr/>
            </p:nvSpPr>
            <p:spPr>
              <a:xfrm>
                <a:off x="0" y="0"/>
                <a:ext cx="2048790" cy="223020"/>
              </a:xfrm>
              <a:custGeom>
                <a:avLst/>
                <a:gdLst/>
                <a:ahLst/>
                <a:cxnLst/>
                <a:rect l="l" t="t" r="r" b="b"/>
                <a:pathLst>
                  <a:path w="2048790" h="223020" extrusionOk="0">
                    <a:moveTo>
                      <a:pt x="1845590" y="0"/>
                    </a:moveTo>
                    <a:cubicBezTo>
                      <a:pt x="1957815" y="0"/>
                      <a:pt x="2048790" y="49925"/>
                      <a:pt x="2048790" y="111510"/>
                    </a:cubicBezTo>
                    <a:cubicBezTo>
                      <a:pt x="2048790" y="173095"/>
                      <a:pt x="1957815" y="223020"/>
                      <a:pt x="1845590" y="223020"/>
                    </a:cubicBezTo>
                    <a:lnTo>
                      <a:pt x="203200" y="223020"/>
                    </a:lnTo>
                    <a:cubicBezTo>
                      <a:pt x="90976" y="223020"/>
                      <a:pt x="0" y="173095"/>
                      <a:pt x="0" y="111510"/>
                    </a:cubicBezTo>
                    <a:cubicBezTo>
                      <a:pt x="0" y="4992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8222A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3"/>
              <p:cNvSpPr txBox="1"/>
              <p:nvPr/>
            </p:nvSpPr>
            <p:spPr>
              <a:xfrm>
                <a:off x="0" y="-19050"/>
                <a:ext cx="2048790" cy="242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3"/>
            <p:cNvGrpSpPr/>
            <p:nvPr/>
          </p:nvGrpSpPr>
          <p:grpSpPr>
            <a:xfrm>
              <a:off x="-609600" y="4315147"/>
              <a:ext cx="6124127" cy="710796"/>
              <a:chOff x="0" y="-19050"/>
              <a:chExt cx="2048790" cy="242070"/>
            </a:xfrm>
          </p:grpSpPr>
          <p:sp>
            <p:nvSpPr>
              <p:cNvPr id="613" name="Google Shape;613;p3"/>
              <p:cNvSpPr/>
              <p:nvPr/>
            </p:nvSpPr>
            <p:spPr>
              <a:xfrm>
                <a:off x="0" y="0"/>
                <a:ext cx="2048790" cy="223020"/>
              </a:xfrm>
              <a:custGeom>
                <a:avLst/>
                <a:gdLst/>
                <a:ahLst/>
                <a:cxnLst/>
                <a:rect l="l" t="t" r="r" b="b"/>
                <a:pathLst>
                  <a:path w="2048790" h="223020" extrusionOk="0">
                    <a:moveTo>
                      <a:pt x="1845590" y="0"/>
                    </a:moveTo>
                    <a:cubicBezTo>
                      <a:pt x="1957815" y="0"/>
                      <a:pt x="2048790" y="49925"/>
                      <a:pt x="2048790" y="111510"/>
                    </a:cubicBezTo>
                    <a:cubicBezTo>
                      <a:pt x="2048790" y="173095"/>
                      <a:pt x="1957815" y="223020"/>
                      <a:pt x="1845590" y="223020"/>
                    </a:cubicBezTo>
                    <a:lnTo>
                      <a:pt x="203200" y="223020"/>
                    </a:lnTo>
                    <a:cubicBezTo>
                      <a:pt x="90976" y="223020"/>
                      <a:pt x="0" y="173095"/>
                      <a:pt x="0" y="111510"/>
                    </a:cubicBezTo>
                    <a:cubicBezTo>
                      <a:pt x="0" y="4992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8222A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3"/>
              <p:cNvSpPr txBox="1"/>
              <p:nvPr/>
            </p:nvSpPr>
            <p:spPr>
              <a:xfrm>
                <a:off x="0" y="-19050"/>
                <a:ext cx="2048790" cy="242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15" name="Google Shape;615;p3"/>
          <p:cNvSpPr txBox="1"/>
          <p:nvPr/>
        </p:nvSpPr>
        <p:spPr>
          <a:xfrm>
            <a:off x="777240" y="2979188"/>
            <a:ext cx="4556700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63" dirty="0">
                <a:solidFill>
                  <a:srgbClr val="2B2A2A"/>
                </a:solidFill>
                <a:latin typeface="TT Fors Trial" panose="020B0003030001020000" pitchFamily="34" charset="0"/>
                <a:sym typeface="Arial"/>
              </a:rPr>
              <a:t>A mother of a special child who turned a personal story into </a:t>
            </a:r>
            <a:br>
              <a:rPr lang="en-US" sz="1263" dirty="0">
                <a:solidFill>
                  <a:srgbClr val="2B2A2A"/>
                </a:solidFill>
                <a:latin typeface="TT Fors Trial" panose="020B0003030001020000" pitchFamily="34" charset="0"/>
                <a:sym typeface="Arial"/>
              </a:rPr>
            </a:br>
            <a:r>
              <a:rPr lang="en-US" sz="1263" dirty="0">
                <a:solidFill>
                  <a:srgbClr val="2B2A2A"/>
                </a:solidFill>
                <a:latin typeface="TT Fors Trial" panose="020B0003030001020000" pitchFamily="34" charset="0"/>
                <a:sym typeface="Arial"/>
              </a:rPr>
              <a:t>a powerful social project.</a:t>
            </a:r>
            <a:endParaRPr sz="1263" dirty="0">
              <a:solidFill>
                <a:srgbClr val="2B2A2A"/>
              </a:solidFill>
              <a:latin typeface="TT Fors Trial" panose="020B0003030001020000" pitchFamily="34" charset="0"/>
              <a:sym typeface="Arial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21EC1555-AF3B-D8D4-C63B-916C2B2D1204}"/>
              </a:ext>
            </a:extLst>
          </p:cNvPr>
          <p:cNvSpPr txBox="1"/>
          <p:nvPr/>
        </p:nvSpPr>
        <p:spPr>
          <a:xfrm>
            <a:off x="732636" y="838954"/>
            <a:ext cx="6092100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PROJECT </a:t>
            </a:r>
            <a:endParaRPr lang="ru-RU" sz="5010" spc="-150" dirty="0">
              <a:solidFill>
                <a:srgbClr val="D8222A"/>
              </a:solidFill>
              <a:latin typeface="Intro" panose="02000000000000000000" charset="0"/>
              <a:ea typeface="NTR"/>
              <a:cs typeface="NTR"/>
              <a:sym typeface="NTR"/>
            </a:endParaRPr>
          </a:p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LEADERS</a:t>
            </a:r>
          </a:p>
        </p:txBody>
      </p:sp>
      <p:sp>
        <p:nvSpPr>
          <p:cNvPr id="3" name="Google Shape;615;p3">
            <a:extLst>
              <a:ext uri="{FF2B5EF4-FFF2-40B4-BE49-F238E27FC236}">
                <a16:creationId xmlns:a16="http://schemas.microsoft.com/office/drawing/2014/main" id="{38CCD16C-41E6-128B-FF0F-4542A78EBD17}"/>
              </a:ext>
            </a:extLst>
          </p:cNvPr>
          <p:cNvSpPr txBox="1"/>
          <p:nvPr/>
        </p:nvSpPr>
        <p:spPr>
          <a:xfrm>
            <a:off x="777240" y="3665644"/>
            <a:ext cx="4556700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1679"/>
              </a:lnSpc>
            </a:pPr>
            <a:r>
              <a:rPr lang="en-US" sz="1263" dirty="0">
                <a:solidFill>
                  <a:srgbClr val="2B2A2A"/>
                </a:solidFill>
                <a:latin typeface="TT Fors Trial" panose="020B0003030001020000" pitchFamily="34" charset="0"/>
              </a:rPr>
              <a:t>The journey of GT Dress began with the very first batch </a:t>
            </a:r>
          </a:p>
          <a:p>
            <a:pPr lvl="0">
              <a:lnSpc>
                <a:spcPts val="1679"/>
              </a:lnSpc>
            </a:pPr>
            <a:r>
              <a:rPr lang="en-US" sz="1263" dirty="0">
                <a:solidFill>
                  <a:srgbClr val="2B2A2A"/>
                </a:solidFill>
                <a:latin typeface="TT Fors Trial" panose="020B0003030001020000" pitchFamily="34" charset="0"/>
              </a:rPr>
              <a:t>of custom-made bibs for her son with a severe form </a:t>
            </a:r>
          </a:p>
          <a:p>
            <a:pPr lvl="0">
              <a:lnSpc>
                <a:spcPts val="1679"/>
              </a:lnSpc>
            </a:pPr>
            <a:r>
              <a:rPr lang="en-US" sz="1263" dirty="0">
                <a:solidFill>
                  <a:srgbClr val="2B2A2A"/>
                </a:solidFill>
                <a:latin typeface="TT Fors Trial" panose="020B0003030001020000" pitchFamily="34" charset="0"/>
              </a:rPr>
              <a:t>of cerebral palsy (CP)</a:t>
            </a:r>
          </a:p>
        </p:txBody>
      </p:sp>
      <p:sp>
        <p:nvSpPr>
          <p:cNvPr id="4" name="Google Shape;615;p3">
            <a:extLst>
              <a:ext uri="{FF2B5EF4-FFF2-40B4-BE49-F238E27FC236}">
                <a16:creationId xmlns:a16="http://schemas.microsoft.com/office/drawing/2014/main" id="{DF6468A5-4DAE-4484-E9CF-BCC1D07DCF0C}"/>
              </a:ext>
            </a:extLst>
          </p:cNvPr>
          <p:cNvSpPr txBox="1"/>
          <p:nvPr/>
        </p:nvSpPr>
        <p:spPr>
          <a:xfrm>
            <a:off x="777240" y="4598294"/>
            <a:ext cx="4556700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1679"/>
              </a:lnSpc>
            </a:pPr>
            <a:r>
              <a:rPr lang="en-US" sz="1263" dirty="0">
                <a:solidFill>
                  <a:srgbClr val="2B2A2A"/>
                </a:solidFill>
                <a:latin typeface="TT Fors Trial" panose="020B0003030001020000" pitchFamily="34" charset="0"/>
              </a:rPr>
              <a:t>Daliya did not only create an adaptive clothing brand, but also founded the "I Am Happiness" support club for mothers.</a:t>
            </a:r>
            <a:endParaRPr lang="en-US" sz="1200" dirty="0">
              <a:latin typeface="TT Fors Trial" panose="020B0003030001020000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4"/>
          <p:cNvSpPr/>
          <p:nvPr/>
        </p:nvSpPr>
        <p:spPr>
          <a:xfrm>
            <a:off x="3530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4"/>
          <p:cNvSpPr/>
          <p:nvPr/>
        </p:nvSpPr>
        <p:spPr>
          <a:xfrm>
            <a:off x="3530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4"/>
          <p:cNvSpPr/>
          <p:nvPr/>
        </p:nvSpPr>
        <p:spPr>
          <a:xfrm>
            <a:off x="3530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4"/>
          <p:cNvSpPr/>
          <p:nvPr/>
        </p:nvSpPr>
        <p:spPr>
          <a:xfrm>
            <a:off x="3530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4"/>
          <p:cNvSpPr/>
          <p:nvPr/>
        </p:nvSpPr>
        <p:spPr>
          <a:xfrm>
            <a:off x="3530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4"/>
          <p:cNvSpPr/>
          <p:nvPr/>
        </p:nvSpPr>
        <p:spPr>
          <a:xfrm>
            <a:off x="3530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4"/>
          <p:cNvSpPr/>
          <p:nvPr/>
        </p:nvSpPr>
        <p:spPr>
          <a:xfrm>
            <a:off x="3530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4"/>
          <p:cNvSpPr/>
          <p:nvPr/>
        </p:nvSpPr>
        <p:spPr>
          <a:xfrm>
            <a:off x="3530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4"/>
          <p:cNvSpPr/>
          <p:nvPr/>
        </p:nvSpPr>
        <p:spPr>
          <a:xfrm>
            <a:off x="3530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4"/>
          <p:cNvSpPr/>
          <p:nvPr/>
        </p:nvSpPr>
        <p:spPr>
          <a:xfrm>
            <a:off x="3530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4"/>
          <p:cNvSpPr/>
          <p:nvPr/>
        </p:nvSpPr>
        <p:spPr>
          <a:xfrm>
            <a:off x="3530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4"/>
          <p:cNvSpPr/>
          <p:nvPr/>
        </p:nvSpPr>
        <p:spPr>
          <a:xfrm>
            <a:off x="3530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4"/>
          <p:cNvSpPr/>
          <p:nvPr/>
        </p:nvSpPr>
        <p:spPr>
          <a:xfrm>
            <a:off x="3530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4"/>
          <p:cNvSpPr/>
          <p:nvPr/>
        </p:nvSpPr>
        <p:spPr>
          <a:xfrm>
            <a:off x="3530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4"/>
          <p:cNvSpPr/>
          <p:nvPr/>
        </p:nvSpPr>
        <p:spPr>
          <a:xfrm>
            <a:off x="3530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4"/>
          <p:cNvSpPr/>
          <p:nvPr/>
        </p:nvSpPr>
        <p:spPr>
          <a:xfrm>
            <a:off x="3530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4"/>
          <p:cNvSpPr/>
          <p:nvPr/>
        </p:nvSpPr>
        <p:spPr>
          <a:xfrm>
            <a:off x="3530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4"/>
          <p:cNvSpPr/>
          <p:nvPr/>
        </p:nvSpPr>
        <p:spPr>
          <a:xfrm>
            <a:off x="3530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4"/>
          <p:cNvSpPr/>
          <p:nvPr/>
        </p:nvSpPr>
        <p:spPr>
          <a:xfrm>
            <a:off x="3530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4"/>
          <p:cNvSpPr/>
          <p:nvPr/>
        </p:nvSpPr>
        <p:spPr>
          <a:xfrm>
            <a:off x="3530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4"/>
          <p:cNvSpPr/>
          <p:nvPr/>
        </p:nvSpPr>
        <p:spPr>
          <a:xfrm>
            <a:off x="3530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4"/>
          <p:cNvSpPr/>
          <p:nvPr/>
        </p:nvSpPr>
        <p:spPr>
          <a:xfrm>
            <a:off x="3530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4"/>
          <p:cNvSpPr/>
          <p:nvPr/>
        </p:nvSpPr>
        <p:spPr>
          <a:xfrm>
            <a:off x="494953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4"/>
          <p:cNvSpPr/>
          <p:nvPr/>
        </p:nvSpPr>
        <p:spPr>
          <a:xfrm>
            <a:off x="494953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4"/>
          <p:cNvSpPr/>
          <p:nvPr/>
        </p:nvSpPr>
        <p:spPr>
          <a:xfrm>
            <a:off x="494953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4"/>
          <p:cNvSpPr/>
          <p:nvPr/>
        </p:nvSpPr>
        <p:spPr>
          <a:xfrm>
            <a:off x="494953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4"/>
          <p:cNvSpPr/>
          <p:nvPr/>
        </p:nvSpPr>
        <p:spPr>
          <a:xfrm>
            <a:off x="494953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4"/>
          <p:cNvSpPr/>
          <p:nvPr/>
        </p:nvSpPr>
        <p:spPr>
          <a:xfrm>
            <a:off x="494953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4"/>
          <p:cNvSpPr/>
          <p:nvPr/>
        </p:nvSpPr>
        <p:spPr>
          <a:xfrm>
            <a:off x="494953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4"/>
          <p:cNvSpPr/>
          <p:nvPr/>
        </p:nvSpPr>
        <p:spPr>
          <a:xfrm>
            <a:off x="494953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4"/>
          <p:cNvSpPr/>
          <p:nvPr/>
        </p:nvSpPr>
        <p:spPr>
          <a:xfrm>
            <a:off x="494953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4"/>
          <p:cNvSpPr/>
          <p:nvPr/>
        </p:nvSpPr>
        <p:spPr>
          <a:xfrm>
            <a:off x="494953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4"/>
          <p:cNvSpPr/>
          <p:nvPr/>
        </p:nvSpPr>
        <p:spPr>
          <a:xfrm>
            <a:off x="494953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4"/>
          <p:cNvSpPr/>
          <p:nvPr/>
        </p:nvSpPr>
        <p:spPr>
          <a:xfrm>
            <a:off x="494953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4"/>
          <p:cNvSpPr/>
          <p:nvPr/>
        </p:nvSpPr>
        <p:spPr>
          <a:xfrm>
            <a:off x="494953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4"/>
          <p:cNvSpPr/>
          <p:nvPr/>
        </p:nvSpPr>
        <p:spPr>
          <a:xfrm>
            <a:off x="494953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4"/>
          <p:cNvSpPr/>
          <p:nvPr/>
        </p:nvSpPr>
        <p:spPr>
          <a:xfrm>
            <a:off x="494953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4"/>
          <p:cNvSpPr/>
          <p:nvPr/>
        </p:nvSpPr>
        <p:spPr>
          <a:xfrm>
            <a:off x="494953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4"/>
          <p:cNvSpPr/>
          <p:nvPr/>
        </p:nvSpPr>
        <p:spPr>
          <a:xfrm>
            <a:off x="494953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4"/>
          <p:cNvSpPr/>
          <p:nvPr/>
        </p:nvSpPr>
        <p:spPr>
          <a:xfrm>
            <a:off x="494953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4"/>
          <p:cNvSpPr/>
          <p:nvPr/>
        </p:nvSpPr>
        <p:spPr>
          <a:xfrm>
            <a:off x="494953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4"/>
          <p:cNvSpPr/>
          <p:nvPr/>
        </p:nvSpPr>
        <p:spPr>
          <a:xfrm>
            <a:off x="494953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4"/>
          <p:cNvSpPr/>
          <p:nvPr/>
        </p:nvSpPr>
        <p:spPr>
          <a:xfrm>
            <a:off x="494953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4"/>
          <p:cNvSpPr/>
          <p:nvPr/>
        </p:nvSpPr>
        <p:spPr>
          <a:xfrm>
            <a:off x="494953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4"/>
          <p:cNvSpPr/>
          <p:nvPr/>
        </p:nvSpPr>
        <p:spPr>
          <a:xfrm>
            <a:off x="954600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4"/>
          <p:cNvSpPr/>
          <p:nvPr/>
        </p:nvSpPr>
        <p:spPr>
          <a:xfrm>
            <a:off x="954600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4"/>
          <p:cNvSpPr/>
          <p:nvPr/>
        </p:nvSpPr>
        <p:spPr>
          <a:xfrm>
            <a:off x="954600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4"/>
          <p:cNvSpPr/>
          <p:nvPr/>
        </p:nvSpPr>
        <p:spPr>
          <a:xfrm>
            <a:off x="954600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4"/>
          <p:cNvSpPr/>
          <p:nvPr/>
        </p:nvSpPr>
        <p:spPr>
          <a:xfrm>
            <a:off x="954600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4"/>
          <p:cNvSpPr/>
          <p:nvPr/>
        </p:nvSpPr>
        <p:spPr>
          <a:xfrm>
            <a:off x="954600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4"/>
          <p:cNvSpPr/>
          <p:nvPr/>
        </p:nvSpPr>
        <p:spPr>
          <a:xfrm>
            <a:off x="954600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4"/>
          <p:cNvSpPr/>
          <p:nvPr/>
        </p:nvSpPr>
        <p:spPr>
          <a:xfrm>
            <a:off x="954600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4"/>
          <p:cNvSpPr/>
          <p:nvPr/>
        </p:nvSpPr>
        <p:spPr>
          <a:xfrm>
            <a:off x="954600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4"/>
          <p:cNvSpPr/>
          <p:nvPr/>
        </p:nvSpPr>
        <p:spPr>
          <a:xfrm>
            <a:off x="954600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4"/>
          <p:cNvSpPr/>
          <p:nvPr/>
        </p:nvSpPr>
        <p:spPr>
          <a:xfrm>
            <a:off x="954600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4"/>
          <p:cNvSpPr/>
          <p:nvPr/>
        </p:nvSpPr>
        <p:spPr>
          <a:xfrm>
            <a:off x="954600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4"/>
          <p:cNvSpPr/>
          <p:nvPr/>
        </p:nvSpPr>
        <p:spPr>
          <a:xfrm>
            <a:off x="954600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4"/>
          <p:cNvSpPr/>
          <p:nvPr/>
        </p:nvSpPr>
        <p:spPr>
          <a:xfrm>
            <a:off x="954600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4"/>
          <p:cNvSpPr/>
          <p:nvPr/>
        </p:nvSpPr>
        <p:spPr>
          <a:xfrm>
            <a:off x="954600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4"/>
          <p:cNvSpPr/>
          <p:nvPr/>
        </p:nvSpPr>
        <p:spPr>
          <a:xfrm>
            <a:off x="954600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4"/>
          <p:cNvSpPr/>
          <p:nvPr/>
        </p:nvSpPr>
        <p:spPr>
          <a:xfrm>
            <a:off x="954600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4"/>
          <p:cNvSpPr/>
          <p:nvPr/>
        </p:nvSpPr>
        <p:spPr>
          <a:xfrm>
            <a:off x="954600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4"/>
          <p:cNvSpPr/>
          <p:nvPr/>
        </p:nvSpPr>
        <p:spPr>
          <a:xfrm>
            <a:off x="954600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4"/>
          <p:cNvSpPr/>
          <p:nvPr/>
        </p:nvSpPr>
        <p:spPr>
          <a:xfrm>
            <a:off x="954600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4"/>
          <p:cNvSpPr/>
          <p:nvPr/>
        </p:nvSpPr>
        <p:spPr>
          <a:xfrm>
            <a:off x="954600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4"/>
          <p:cNvSpPr/>
          <p:nvPr/>
        </p:nvSpPr>
        <p:spPr>
          <a:xfrm>
            <a:off x="954600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4"/>
          <p:cNvSpPr/>
          <p:nvPr/>
        </p:nvSpPr>
        <p:spPr>
          <a:xfrm>
            <a:off x="1414247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4"/>
          <p:cNvSpPr/>
          <p:nvPr/>
        </p:nvSpPr>
        <p:spPr>
          <a:xfrm>
            <a:off x="1414247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4"/>
          <p:cNvSpPr/>
          <p:nvPr/>
        </p:nvSpPr>
        <p:spPr>
          <a:xfrm>
            <a:off x="1414247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4"/>
          <p:cNvSpPr/>
          <p:nvPr/>
        </p:nvSpPr>
        <p:spPr>
          <a:xfrm>
            <a:off x="1414247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4"/>
          <p:cNvSpPr/>
          <p:nvPr/>
        </p:nvSpPr>
        <p:spPr>
          <a:xfrm>
            <a:off x="1414247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4"/>
          <p:cNvSpPr/>
          <p:nvPr/>
        </p:nvSpPr>
        <p:spPr>
          <a:xfrm>
            <a:off x="1414247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4"/>
          <p:cNvSpPr/>
          <p:nvPr/>
        </p:nvSpPr>
        <p:spPr>
          <a:xfrm>
            <a:off x="1414247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4"/>
          <p:cNvSpPr/>
          <p:nvPr/>
        </p:nvSpPr>
        <p:spPr>
          <a:xfrm>
            <a:off x="1414247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4"/>
          <p:cNvSpPr/>
          <p:nvPr/>
        </p:nvSpPr>
        <p:spPr>
          <a:xfrm>
            <a:off x="1414247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4"/>
          <p:cNvSpPr/>
          <p:nvPr/>
        </p:nvSpPr>
        <p:spPr>
          <a:xfrm>
            <a:off x="1414247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4"/>
          <p:cNvSpPr/>
          <p:nvPr/>
        </p:nvSpPr>
        <p:spPr>
          <a:xfrm>
            <a:off x="1414247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4"/>
          <p:cNvSpPr/>
          <p:nvPr/>
        </p:nvSpPr>
        <p:spPr>
          <a:xfrm>
            <a:off x="1414247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4"/>
          <p:cNvSpPr/>
          <p:nvPr/>
        </p:nvSpPr>
        <p:spPr>
          <a:xfrm>
            <a:off x="1414247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4"/>
          <p:cNvSpPr/>
          <p:nvPr/>
        </p:nvSpPr>
        <p:spPr>
          <a:xfrm>
            <a:off x="1414247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4"/>
          <p:cNvSpPr/>
          <p:nvPr/>
        </p:nvSpPr>
        <p:spPr>
          <a:xfrm>
            <a:off x="1414247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4"/>
          <p:cNvSpPr/>
          <p:nvPr/>
        </p:nvSpPr>
        <p:spPr>
          <a:xfrm>
            <a:off x="1414247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4"/>
          <p:cNvSpPr/>
          <p:nvPr/>
        </p:nvSpPr>
        <p:spPr>
          <a:xfrm>
            <a:off x="1414247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4"/>
          <p:cNvSpPr/>
          <p:nvPr/>
        </p:nvSpPr>
        <p:spPr>
          <a:xfrm>
            <a:off x="1414247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4"/>
          <p:cNvSpPr/>
          <p:nvPr/>
        </p:nvSpPr>
        <p:spPr>
          <a:xfrm>
            <a:off x="1414247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4"/>
          <p:cNvSpPr/>
          <p:nvPr/>
        </p:nvSpPr>
        <p:spPr>
          <a:xfrm>
            <a:off x="1414247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4"/>
          <p:cNvSpPr/>
          <p:nvPr/>
        </p:nvSpPr>
        <p:spPr>
          <a:xfrm>
            <a:off x="1414247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4"/>
          <p:cNvSpPr/>
          <p:nvPr/>
        </p:nvSpPr>
        <p:spPr>
          <a:xfrm>
            <a:off x="1414247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4"/>
          <p:cNvSpPr/>
          <p:nvPr/>
        </p:nvSpPr>
        <p:spPr>
          <a:xfrm>
            <a:off x="1873894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4"/>
          <p:cNvSpPr/>
          <p:nvPr/>
        </p:nvSpPr>
        <p:spPr>
          <a:xfrm>
            <a:off x="1873894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4"/>
          <p:cNvSpPr/>
          <p:nvPr/>
        </p:nvSpPr>
        <p:spPr>
          <a:xfrm>
            <a:off x="1873894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4"/>
          <p:cNvSpPr/>
          <p:nvPr/>
        </p:nvSpPr>
        <p:spPr>
          <a:xfrm>
            <a:off x="1873894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4"/>
          <p:cNvSpPr/>
          <p:nvPr/>
        </p:nvSpPr>
        <p:spPr>
          <a:xfrm>
            <a:off x="1873894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4"/>
          <p:cNvSpPr/>
          <p:nvPr/>
        </p:nvSpPr>
        <p:spPr>
          <a:xfrm>
            <a:off x="1873894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4"/>
          <p:cNvSpPr/>
          <p:nvPr/>
        </p:nvSpPr>
        <p:spPr>
          <a:xfrm>
            <a:off x="1873894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4"/>
          <p:cNvSpPr/>
          <p:nvPr/>
        </p:nvSpPr>
        <p:spPr>
          <a:xfrm>
            <a:off x="1873894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4"/>
          <p:cNvSpPr/>
          <p:nvPr/>
        </p:nvSpPr>
        <p:spPr>
          <a:xfrm>
            <a:off x="1873894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4"/>
          <p:cNvSpPr/>
          <p:nvPr/>
        </p:nvSpPr>
        <p:spPr>
          <a:xfrm>
            <a:off x="1873894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4"/>
          <p:cNvSpPr/>
          <p:nvPr/>
        </p:nvSpPr>
        <p:spPr>
          <a:xfrm>
            <a:off x="1873894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4"/>
          <p:cNvSpPr/>
          <p:nvPr/>
        </p:nvSpPr>
        <p:spPr>
          <a:xfrm>
            <a:off x="1873894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4"/>
          <p:cNvSpPr/>
          <p:nvPr/>
        </p:nvSpPr>
        <p:spPr>
          <a:xfrm>
            <a:off x="1873894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4"/>
          <p:cNvSpPr/>
          <p:nvPr/>
        </p:nvSpPr>
        <p:spPr>
          <a:xfrm>
            <a:off x="1873894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4"/>
          <p:cNvSpPr/>
          <p:nvPr/>
        </p:nvSpPr>
        <p:spPr>
          <a:xfrm>
            <a:off x="1873894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4"/>
          <p:cNvSpPr/>
          <p:nvPr/>
        </p:nvSpPr>
        <p:spPr>
          <a:xfrm>
            <a:off x="1873894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4"/>
          <p:cNvSpPr/>
          <p:nvPr/>
        </p:nvSpPr>
        <p:spPr>
          <a:xfrm>
            <a:off x="1873894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4"/>
          <p:cNvSpPr/>
          <p:nvPr/>
        </p:nvSpPr>
        <p:spPr>
          <a:xfrm>
            <a:off x="1873894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4"/>
          <p:cNvSpPr/>
          <p:nvPr/>
        </p:nvSpPr>
        <p:spPr>
          <a:xfrm>
            <a:off x="1873894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4"/>
          <p:cNvSpPr/>
          <p:nvPr/>
        </p:nvSpPr>
        <p:spPr>
          <a:xfrm>
            <a:off x="1873894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4"/>
          <p:cNvSpPr/>
          <p:nvPr/>
        </p:nvSpPr>
        <p:spPr>
          <a:xfrm>
            <a:off x="1873894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4"/>
          <p:cNvSpPr/>
          <p:nvPr/>
        </p:nvSpPr>
        <p:spPr>
          <a:xfrm>
            <a:off x="1873894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4"/>
          <p:cNvSpPr/>
          <p:nvPr/>
        </p:nvSpPr>
        <p:spPr>
          <a:xfrm>
            <a:off x="2333541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4"/>
          <p:cNvSpPr/>
          <p:nvPr/>
        </p:nvSpPr>
        <p:spPr>
          <a:xfrm>
            <a:off x="2333541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4"/>
          <p:cNvSpPr/>
          <p:nvPr/>
        </p:nvSpPr>
        <p:spPr>
          <a:xfrm>
            <a:off x="2333541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4"/>
          <p:cNvSpPr/>
          <p:nvPr/>
        </p:nvSpPr>
        <p:spPr>
          <a:xfrm>
            <a:off x="2333541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4"/>
          <p:cNvSpPr/>
          <p:nvPr/>
        </p:nvSpPr>
        <p:spPr>
          <a:xfrm>
            <a:off x="2333541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4"/>
          <p:cNvSpPr/>
          <p:nvPr/>
        </p:nvSpPr>
        <p:spPr>
          <a:xfrm>
            <a:off x="2333541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4"/>
          <p:cNvSpPr/>
          <p:nvPr/>
        </p:nvSpPr>
        <p:spPr>
          <a:xfrm>
            <a:off x="2333541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4"/>
          <p:cNvSpPr/>
          <p:nvPr/>
        </p:nvSpPr>
        <p:spPr>
          <a:xfrm>
            <a:off x="2333541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4"/>
          <p:cNvSpPr/>
          <p:nvPr/>
        </p:nvSpPr>
        <p:spPr>
          <a:xfrm>
            <a:off x="2333541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4"/>
          <p:cNvSpPr/>
          <p:nvPr/>
        </p:nvSpPr>
        <p:spPr>
          <a:xfrm>
            <a:off x="2333541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4"/>
          <p:cNvSpPr/>
          <p:nvPr/>
        </p:nvSpPr>
        <p:spPr>
          <a:xfrm>
            <a:off x="2333541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4"/>
          <p:cNvSpPr/>
          <p:nvPr/>
        </p:nvSpPr>
        <p:spPr>
          <a:xfrm>
            <a:off x="2333541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4"/>
          <p:cNvSpPr/>
          <p:nvPr/>
        </p:nvSpPr>
        <p:spPr>
          <a:xfrm>
            <a:off x="2333541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4"/>
          <p:cNvSpPr/>
          <p:nvPr/>
        </p:nvSpPr>
        <p:spPr>
          <a:xfrm>
            <a:off x="2333541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4"/>
          <p:cNvSpPr/>
          <p:nvPr/>
        </p:nvSpPr>
        <p:spPr>
          <a:xfrm>
            <a:off x="2333541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4"/>
          <p:cNvSpPr/>
          <p:nvPr/>
        </p:nvSpPr>
        <p:spPr>
          <a:xfrm>
            <a:off x="2333541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4"/>
          <p:cNvSpPr/>
          <p:nvPr/>
        </p:nvSpPr>
        <p:spPr>
          <a:xfrm>
            <a:off x="2333541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4"/>
          <p:cNvSpPr/>
          <p:nvPr/>
        </p:nvSpPr>
        <p:spPr>
          <a:xfrm>
            <a:off x="2333541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4"/>
          <p:cNvSpPr/>
          <p:nvPr/>
        </p:nvSpPr>
        <p:spPr>
          <a:xfrm>
            <a:off x="2333541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4"/>
          <p:cNvSpPr/>
          <p:nvPr/>
        </p:nvSpPr>
        <p:spPr>
          <a:xfrm>
            <a:off x="2333541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"/>
          <p:cNvSpPr/>
          <p:nvPr/>
        </p:nvSpPr>
        <p:spPr>
          <a:xfrm>
            <a:off x="2333541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"/>
          <p:cNvSpPr/>
          <p:nvPr/>
        </p:nvSpPr>
        <p:spPr>
          <a:xfrm>
            <a:off x="2333541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4"/>
          <p:cNvSpPr/>
          <p:nvPr/>
        </p:nvSpPr>
        <p:spPr>
          <a:xfrm>
            <a:off x="2793189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4"/>
          <p:cNvSpPr/>
          <p:nvPr/>
        </p:nvSpPr>
        <p:spPr>
          <a:xfrm>
            <a:off x="2793189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4"/>
          <p:cNvSpPr/>
          <p:nvPr/>
        </p:nvSpPr>
        <p:spPr>
          <a:xfrm>
            <a:off x="2793189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4"/>
          <p:cNvSpPr/>
          <p:nvPr/>
        </p:nvSpPr>
        <p:spPr>
          <a:xfrm>
            <a:off x="2793189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4"/>
          <p:cNvSpPr/>
          <p:nvPr/>
        </p:nvSpPr>
        <p:spPr>
          <a:xfrm>
            <a:off x="2793189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4"/>
          <p:cNvSpPr/>
          <p:nvPr/>
        </p:nvSpPr>
        <p:spPr>
          <a:xfrm>
            <a:off x="2793189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4"/>
          <p:cNvSpPr/>
          <p:nvPr/>
        </p:nvSpPr>
        <p:spPr>
          <a:xfrm>
            <a:off x="2793189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4"/>
          <p:cNvSpPr/>
          <p:nvPr/>
        </p:nvSpPr>
        <p:spPr>
          <a:xfrm>
            <a:off x="2793189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4"/>
          <p:cNvSpPr/>
          <p:nvPr/>
        </p:nvSpPr>
        <p:spPr>
          <a:xfrm>
            <a:off x="2793189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4"/>
          <p:cNvSpPr/>
          <p:nvPr/>
        </p:nvSpPr>
        <p:spPr>
          <a:xfrm>
            <a:off x="2793189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4"/>
          <p:cNvSpPr/>
          <p:nvPr/>
        </p:nvSpPr>
        <p:spPr>
          <a:xfrm>
            <a:off x="2793189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4"/>
          <p:cNvSpPr/>
          <p:nvPr/>
        </p:nvSpPr>
        <p:spPr>
          <a:xfrm>
            <a:off x="2793189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4"/>
          <p:cNvSpPr/>
          <p:nvPr/>
        </p:nvSpPr>
        <p:spPr>
          <a:xfrm>
            <a:off x="2793189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4"/>
          <p:cNvSpPr/>
          <p:nvPr/>
        </p:nvSpPr>
        <p:spPr>
          <a:xfrm>
            <a:off x="2793189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4"/>
          <p:cNvSpPr/>
          <p:nvPr/>
        </p:nvSpPr>
        <p:spPr>
          <a:xfrm>
            <a:off x="2793189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4"/>
          <p:cNvSpPr/>
          <p:nvPr/>
        </p:nvSpPr>
        <p:spPr>
          <a:xfrm>
            <a:off x="2793189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4"/>
          <p:cNvSpPr/>
          <p:nvPr/>
        </p:nvSpPr>
        <p:spPr>
          <a:xfrm>
            <a:off x="2793189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4"/>
          <p:cNvSpPr/>
          <p:nvPr/>
        </p:nvSpPr>
        <p:spPr>
          <a:xfrm>
            <a:off x="2793189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4"/>
          <p:cNvSpPr/>
          <p:nvPr/>
        </p:nvSpPr>
        <p:spPr>
          <a:xfrm>
            <a:off x="2793189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4"/>
          <p:cNvSpPr/>
          <p:nvPr/>
        </p:nvSpPr>
        <p:spPr>
          <a:xfrm>
            <a:off x="2793189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4"/>
          <p:cNvSpPr/>
          <p:nvPr/>
        </p:nvSpPr>
        <p:spPr>
          <a:xfrm>
            <a:off x="2793189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4"/>
          <p:cNvSpPr/>
          <p:nvPr/>
        </p:nvSpPr>
        <p:spPr>
          <a:xfrm>
            <a:off x="2793189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4"/>
          <p:cNvSpPr/>
          <p:nvPr/>
        </p:nvSpPr>
        <p:spPr>
          <a:xfrm>
            <a:off x="325283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4"/>
          <p:cNvSpPr/>
          <p:nvPr/>
        </p:nvSpPr>
        <p:spPr>
          <a:xfrm>
            <a:off x="325283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4"/>
          <p:cNvSpPr/>
          <p:nvPr/>
        </p:nvSpPr>
        <p:spPr>
          <a:xfrm>
            <a:off x="325283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4"/>
          <p:cNvSpPr/>
          <p:nvPr/>
        </p:nvSpPr>
        <p:spPr>
          <a:xfrm>
            <a:off x="325283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4"/>
          <p:cNvSpPr/>
          <p:nvPr/>
        </p:nvSpPr>
        <p:spPr>
          <a:xfrm>
            <a:off x="325283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4"/>
          <p:cNvSpPr/>
          <p:nvPr/>
        </p:nvSpPr>
        <p:spPr>
          <a:xfrm>
            <a:off x="325283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4"/>
          <p:cNvSpPr/>
          <p:nvPr/>
        </p:nvSpPr>
        <p:spPr>
          <a:xfrm>
            <a:off x="325283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4"/>
          <p:cNvSpPr/>
          <p:nvPr/>
        </p:nvSpPr>
        <p:spPr>
          <a:xfrm>
            <a:off x="325283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4"/>
          <p:cNvSpPr/>
          <p:nvPr/>
        </p:nvSpPr>
        <p:spPr>
          <a:xfrm>
            <a:off x="325283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4"/>
          <p:cNvSpPr/>
          <p:nvPr/>
        </p:nvSpPr>
        <p:spPr>
          <a:xfrm>
            <a:off x="325283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4"/>
          <p:cNvSpPr/>
          <p:nvPr/>
        </p:nvSpPr>
        <p:spPr>
          <a:xfrm>
            <a:off x="325283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4"/>
          <p:cNvSpPr/>
          <p:nvPr/>
        </p:nvSpPr>
        <p:spPr>
          <a:xfrm>
            <a:off x="325283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4"/>
          <p:cNvSpPr/>
          <p:nvPr/>
        </p:nvSpPr>
        <p:spPr>
          <a:xfrm>
            <a:off x="325283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4"/>
          <p:cNvSpPr/>
          <p:nvPr/>
        </p:nvSpPr>
        <p:spPr>
          <a:xfrm>
            <a:off x="325283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4"/>
          <p:cNvSpPr/>
          <p:nvPr/>
        </p:nvSpPr>
        <p:spPr>
          <a:xfrm>
            <a:off x="325283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4"/>
          <p:cNvSpPr/>
          <p:nvPr/>
        </p:nvSpPr>
        <p:spPr>
          <a:xfrm>
            <a:off x="325283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4"/>
          <p:cNvSpPr/>
          <p:nvPr/>
        </p:nvSpPr>
        <p:spPr>
          <a:xfrm>
            <a:off x="325283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4"/>
          <p:cNvSpPr/>
          <p:nvPr/>
        </p:nvSpPr>
        <p:spPr>
          <a:xfrm>
            <a:off x="325283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4"/>
          <p:cNvSpPr/>
          <p:nvPr/>
        </p:nvSpPr>
        <p:spPr>
          <a:xfrm>
            <a:off x="325283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4"/>
          <p:cNvSpPr/>
          <p:nvPr/>
        </p:nvSpPr>
        <p:spPr>
          <a:xfrm>
            <a:off x="325283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4"/>
          <p:cNvSpPr/>
          <p:nvPr/>
        </p:nvSpPr>
        <p:spPr>
          <a:xfrm>
            <a:off x="325283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4"/>
          <p:cNvSpPr/>
          <p:nvPr/>
        </p:nvSpPr>
        <p:spPr>
          <a:xfrm>
            <a:off x="325283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4"/>
          <p:cNvSpPr/>
          <p:nvPr/>
        </p:nvSpPr>
        <p:spPr>
          <a:xfrm>
            <a:off x="3712483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4"/>
          <p:cNvSpPr/>
          <p:nvPr/>
        </p:nvSpPr>
        <p:spPr>
          <a:xfrm>
            <a:off x="3712483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4"/>
          <p:cNvSpPr/>
          <p:nvPr/>
        </p:nvSpPr>
        <p:spPr>
          <a:xfrm>
            <a:off x="3712483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4"/>
          <p:cNvSpPr/>
          <p:nvPr/>
        </p:nvSpPr>
        <p:spPr>
          <a:xfrm>
            <a:off x="3712483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4"/>
          <p:cNvSpPr/>
          <p:nvPr/>
        </p:nvSpPr>
        <p:spPr>
          <a:xfrm>
            <a:off x="3712483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4"/>
          <p:cNvSpPr/>
          <p:nvPr/>
        </p:nvSpPr>
        <p:spPr>
          <a:xfrm>
            <a:off x="3712483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4"/>
          <p:cNvSpPr/>
          <p:nvPr/>
        </p:nvSpPr>
        <p:spPr>
          <a:xfrm>
            <a:off x="3712483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4"/>
          <p:cNvSpPr/>
          <p:nvPr/>
        </p:nvSpPr>
        <p:spPr>
          <a:xfrm>
            <a:off x="3712483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4"/>
          <p:cNvSpPr/>
          <p:nvPr/>
        </p:nvSpPr>
        <p:spPr>
          <a:xfrm>
            <a:off x="3712483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4"/>
          <p:cNvSpPr/>
          <p:nvPr/>
        </p:nvSpPr>
        <p:spPr>
          <a:xfrm>
            <a:off x="3712483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4"/>
          <p:cNvSpPr/>
          <p:nvPr/>
        </p:nvSpPr>
        <p:spPr>
          <a:xfrm>
            <a:off x="3712483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4"/>
          <p:cNvSpPr/>
          <p:nvPr/>
        </p:nvSpPr>
        <p:spPr>
          <a:xfrm>
            <a:off x="3712483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4"/>
          <p:cNvSpPr/>
          <p:nvPr/>
        </p:nvSpPr>
        <p:spPr>
          <a:xfrm>
            <a:off x="3712483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4"/>
          <p:cNvSpPr/>
          <p:nvPr/>
        </p:nvSpPr>
        <p:spPr>
          <a:xfrm>
            <a:off x="3712483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4"/>
          <p:cNvSpPr/>
          <p:nvPr/>
        </p:nvSpPr>
        <p:spPr>
          <a:xfrm>
            <a:off x="3712483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4"/>
          <p:cNvSpPr/>
          <p:nvPr/>
        </p:nvSpPr>
        <p:spPr>
          <a:xfrm>
            <a:off x="3712483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4"/>
          <p:cNvSpPr/>
          <p:nvPr/>
        </p:nvSpPr>
        <p:spPr>
          <a:xfrm>
            <a:off x="3712483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4"/>
          <p:cNvSpPr/>
          <p:nvPr/>
        </p:nvSpPr>
        <p:spPr>
          <a:xfrm>
            <a:off x="3712483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4"/>
          <p:cNvSpPr/>
          <p:nvPr/>
        </p:nvSpPr>
        <p:spPr>
          <a:xfrm>
            <a:off x="3712483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4"/>
          <p:cNvSpPr/>
          <p:nvPr/>
        </p:nvSpPr>
        <p:spPr>
          <a:xfrm>
            <a:off x="3712483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4"/>
          <p:cNvSpPr/>
          <p:nvPr/>
        </p:nvSpPr>
        <p:spPr>
          <a:xfrm>
            <a:off x="3712483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4"/>
          <p:cNvSpPr/>
          <p:nvPr/>
        </p:nvSpPr>
        <p:spPr>
          <a:xfrm>
            <a:off x="3712483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4"/>
          <p:cNvSpPr/>
          <p:nvPr/>
        </p:nvSpPr>
        <p:spPr>
          <a:xfrm>
            <a:off x="4172130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4"/>
          <p:cNvSpPr/>
          <p:nvPr/>
        </p:nvSpPr>
        <p:spPr>
          <a:xfrm>
            <a:off x="4172130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4"/>
          <p:cNvSpPr/>
          <p:nvPr/>
        </p:nvSpPr>
        <p:spPr>
          <a:xfrm>
            <a:off x="4172130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4"/>
          <p:cNvSpPr/>
          <p:nvPr/>
        </p:nvSpPr>
        <p:spPr>
          <a:xfrm>
            <a:off x="4172130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4"/>
          <p:cNvSpPr/>
          <p:nvPr/>
        </p:nvSpPr>
        <p:spPr>
          <a:xfrm>
            <a:off x="4172130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4"/>
          <p:cNvSpPr/>
          <p:nvPr/>
        </p:nvSpPr>
        <p:spPr>
          <a:xfrm>
            <a:off x="4172130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4"/>
          <p:cNvSpPr/>
          <p:nvPr/>
        </p:nvSpPr>
        <p:spPr>
          <a:xfrm>
            <a:off x="4172130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4"/>
          <p:cNvSpPr/>
          <p:nvPr/>
        </p:nvSpPr>
        <p:spPr>
          <a:xfrm>
            <a:off x="4172130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4"/>
          <p:cNvSpPr/>
          <p:nvPr/>
        </p:nvSpPr>
        <p:spPr>
          <a:xfrm>
            <a:off x="4172130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4"/>
          <p:cNvSpPr/>
          <p:nvPr/>
        </p:nvSpPr>
        <p:spPr>
          <a:xfrm>
            <a:off x="4172130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4"/>
          <p:cNvSpPr/>
          <p:nvPr/>
        </p:nvSpPr>
        <p:spPr>
          <a:xfrm>
            <a:off x="4172130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4"/>
          <p:cNvSpPr/>
          <p:nvPr/>
        </p:nvSpPr>
        <p:spPr>
          <a:xfrm>
            <a:off x="4172130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4"/>
          <p:cNvSpPr/>
          <p:nvPr/>
        </p:nvSpPr>
        <p:spPr>
          <a:xfrm>
            <a:off x="4172130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4"/>
          <p:cNvSpPr/>
          <p:nvPr/>
        </p:nvSpPr>
        <p:spPr>
          <a:xfrm>
            <a:off x="4172130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4"/>
          <p:cNvSpPr/>
          <p:nvPr/>
        </p:nvSpPr>
        <p:spPr>
          <a:xfrm>
            <a:off x="4172130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4"/>
          <p:cNvSpPr/>
          <p:nvPr/>
        </p:nvSpPr>
        <p:spPr>
          <a:xfrm>
            <a:off x="4172130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4"/>
          <p:cNvSpPr/>
          <p:nvPr/>
        </p:nvSpPr>
        <p:spPr>
          <a:xfrm>
            <a:off x="4172130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4"/>
          <p:cNvSpPr/>
          <p:nvPr/>
        </p:nvSpPr>
        <p:spPr>
          <a:xfrm>
            <a:off x="4172130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4"/>
          <p:cNvSpPr/>
          <p:nvPr/>
        </p:nvSpPr>
        <p:spPr>
          <a:xfrm>
            <a:off x="4172130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4"/>
          <p:cNvSpPr/>
          <p:nvPr/>
        </p:nvSpPr>
        <p:spPr>
          <a:xfrm>
            <a:off x="4172130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4"/>
          <p:cNvSpPr/>
          <p:nvPr/>
        </p:nvSpPr>
        <p:spPr>
          <a:xfrm>
            <a:off x="4172130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4"/>
          <p:cNvSpPr/>
          <p:nvPr/>
        </p:nvSpPr>
        <p:spPr>
          <a:xfrm>
            <a:off x="4172130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4"/>
          <p:cNvSpPr/>
          <p:nvPr/>
        </p:nvSpPr>
        <p:spPr>
          <a:xfrm>
            <a:off x="4631777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4"/>
          <p:cNvSpPr/>
          <p:nvPr/>
        </p:nvSpPr>
        <p:spPr>
          <a:xfrm>
            <a:off x="4631777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4"/>
          <p:cNvSpPr/>
          <p:nvPr/>
        </p:nvSpPr>
        <p:spPr>
          <a:xfrm>
            <a:off x="4631777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4"/>
          <p:cNvSpPr/>
          <p:nvPr/>
        </p:nvSpPr>
        <p:spPr>
          <a:xfrm>
            <a:off x="4631777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4"/>
          <p:cNvSpPr/>
          <p:nvPr/>
        </p:nvSpPr>
        <p:spPr>
          <a:xfrm>
            <a:off x="4631777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4"/>
          <p:cNvSpPr/>
          <p:nvPr/>
        </p:nvSpPr>
        <p:spPr>
          <a:xfrm>
            <a:off x="4631777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4"/>
          <p:cNvSpPr/>
          <p:nvPr/>
        </p:nvSpPr>
        <p:spPr>
          <a:xfrm>
            <a:off x="4631777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4"/>
          <p:cNvSpPr/>
          <p:nvPr/>
        </p:nvSpPr>
        <p:spPr>
          <a:xfrm>
            <a:off x="4631777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4"/>
          <p:cNvSpPr/>
          <p:nvPr/>
        </p:nvSpPr>
        <p:spPr>
          <a:xfrm>
            <a:off x="4631777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4"/>
          <p:cNvSpPr/>
          <p:nvPr/>
        </p:nvSpPr>
        <p:spPr>
          <a:xfrm>
            <a:off x="4631777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4"/>
          <p:cNvSpPr/>
          <p:nvPr/>
        </p:nvSpPr>
        <p:spPr>
          <a:xfrm>
            <a:off x="4631777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4"/>
          <p:cNvSpPr/>
          <p:nvPr/>
        </p:nvSpPr>
        <p:spPr>
          <a:xfrm>
            <a:off x="4631777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4"/>
          <p:cNvSpPr/>
          <p:nvPr/>
        </p:nvSpPr>
        <p:spPr>
          <a:xfrm>
            <a:off x="4631777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4"/>
          <p:cNvSpPr/>
          <p:nvPr/>
        </p:nvSpPr>
        <p:spPr>
          <a:xfrm>
            <a:off x="4631777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4"/>
          <p:cNvSpPr/>
          <p:nvPr/>
        </p:nvSpPr>
        <p:spPr>
          <a:xfrm>
            <a:off x="4631777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4"/>
          <p:cNvSpPr/>
          <p:nvPr/>
        </p:nvSpPr>
        <p:spPr>
          <a:xfrm>
            <a:off x="4631777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4"/>
          <p:cNvSpPr/>
          <p:nvPr/>
        </p:nvSpPr>
        <p:spPr>
          <a:xfrm>
            <a:off x="4631777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4"/>
          <p:cNvSpPr/>
          <p:nvPr/>
        </p:nvSpPr>
        <p:spPr>
          <a:xfrm>
            <a:off x="4631777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4"/>
          <p:cNvSpPr/>
          <p:nvPr/>
        </p:nvSpPr>
        <p:spPr>
          <a:xfrm>
            <a:off x="4631777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4"/>
          <p:cNvSpPr/>
          <p:nvPr/>
        </p:nvSpPr>
        <p:spPr>
          <a:xfrm>
            <a:off x="4631777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4"/>
          <p:cNvSpPr/>
          <p:nvPr/>
        </p:nvSpPr>
        <p:spPr>
          <a:xfrm>
            <a:off x="4631777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4"/>
          <p:cNvSpPr/>
          <p:nvPr/>
        </p:nvSpPr>
        <p:spPr>
          <a:xfrm>
            <a:off x="4631777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4"/>
          <p:cNvSpPr/>
          <p:nvPr/>
        </p:nvSpPr>
        <p:spPr>
          <a:xfrm>
            <a:off x="5091424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4"/>
          <p:cNvSpPr/>
          <p:nvPr/>
        </p:nvSpPr>
        <p:spPr>
          <a:xfrm>
            <a:off x="5091424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4"/>
          <p:cNvSpPr/>
          <p:nvPr/>
        </p:nvSpPr>
        <p:spPr>
          <a:xfrm>
            <a:off x="5091424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4"/>
          <p:cNvSpPr/>
          <p:nvPr/>
        </p:nvSpPr>
        <p:spPr>
          <a:xfrm>
            <a:off x="5091424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4"/>
          <p:cNvSpPr/>
          <p:nvPr/>
        </p:nvSpPr>
        <p:spPr>
          <a:xfrm>
            <a:off x="5091424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4"/>
          <p:cNvSpPr/>
          <p:nvPr/>
        </p:nvSpPr>
        <p:spPr>
          <a:xfrm>
            <a:off x="5091424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4"/>
          <p:cNvSpPr/>
          <p:nvPr/>
        </p:nvSpPr>
        <p:spPr>
          <a:xfrm>
            <a:off x="5091424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4"/>
          <p:cNvSpPr/>
          <p:nvPr/>
        </p:nvSpPr>
        <p:spPr>
          <a:xfrm>
            <a:off x="5091424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4"/>
          <p:cNvSpPr/>
          <p:nvPr/>
        </p:nvSpPr>
        <p:spPr>
          <a:xfrm>
            <a:off x="5091424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4"/>
          <p:cNvSpPr/>
          <p:nvPr/>
        </p:nvSpPr>
        <p:spPr>
          <a:xfrm>
            <a:off x="5091424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4"/>
          <p:cNvSpPr/>
          <p:nvPr/>
        </p:nvSpPr>
        <p:spPr>
          <a:xfrm>
            <a:off x="5091424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4"/>
          <p:cNvSpPr/>
          <p:nvPr/>
        </p:nvSpPr>
        <p:spPr>
          <a:xfrm>
            <a:off x="5091424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4"/>
          <p:cNvSpPr/>
          <p:nvPr/>
        </p:nvSpPr>
        <p:spPr>
          <a:xfrm>
            <a:off x="5091424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4"/>
          <p:cNvSpPr/>
          <p:nvPr/>
        </p:nvSpPr>
        <p:spPr>
          <a:xfrm>
            <a:off x="5091424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4"/>
          <p:cNvSpPr/>
          <p:nvPr/>
        </p:nvSpPr>
        <p:spPr>
          <a:xfrm>
            <a:off x="5091424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4"/>
          <p:cNvSpPr/>
          <p:nvPr/>
        </p:nvSpPr>
        <p:spPr>
          <a:xfrm>
            <a:off x="5091424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4"/>
          <p:cNvSpPr/>
          <p:nvPr/>
        </p:nvSpPr>
        <p:spPr>
          <a:xfrm>
            <a:off x="5091424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4"/>
          <p:cNvSpPr/>
          <p:nvPr/>
        </p:nvSpPr>
        <p:spPr>
          <a:xfrm>
            <a:off x="5091424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4"/>
          <p:cNvSpPr/>
          <p:nvPr/>
        </p:nvSpPr>
        <p:spPr>
          <a:xfrm>
            <a:off x="5091424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4"/>
          <p:cNvSpPr/>
          <p:nvPr/>
        </p:nvSpPr>
        <p:spPr>
          <a:xfrm>
            <a:off x="5091424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4"/>
          <p:cNvSpPr/>
          <p:nvPr/>
        </p:nvSpPr>
        <p:spPr>
          <a:xfrm>
            <a:off x="5091424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4"/>
          <p:cNvSpPr/>
          <p:nvPr/>
        </p:nvSpPr>
        <p:spPr>
          <a:xfrm>
            <a:off x="5091424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4"/>
          <p:cNvSpPr/>
          <p:nvPr/>
        </p:nvSpPr>
        <p:spPr>
          <a:xfrm>
            <a:off x="5551071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4"/>
          <p:cNvSpPr/>
          <p:nvPr/>
        </p:nvSpPr>
        <p:spPr>
          <a:xfrm>
            <a:off x="5551071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4"/>
          <p:cNvSpPr/>
          <p:nvPr/>
        </p:nvSpPr>
        <p:spPr>
          <a:xfrm>
            <a:off x="5551071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4"/>
          <p:cNvSpPr/>
          <p:nvPr/>
        </p:nvSpPr>
        <p:spPr>
          <a:xfrm>
            <a:off x="5551071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4"/>
          <p:cNvSpPr/>
          <p:nvPr/>
        </p:nvSpPr>
        <p:spPr>
          <a:xfrm>
            <a:off x="5551071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4"/>
          <p:cNvSpPr/>
          <p:nvPr/>
        </p:nvSpPr>
        <p:spPr>
          <a:xfrm>
            <a:off x="5551071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4"/>
          <p:cNvSpPr/>
          <p:nvPr/>
        </p:nvSpPr>
        <p:spPr>
          <a:xfrm>
            <a:off x="5551071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4"/>
          <p:cNvSpPr/>
          <p:nvPr/>
        </p:nvSpPr>
        <p:spPr>
          <a:xfrm>
            <a:off x="5551071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4"/>
          <p:cNvSpPr/>
          <p:nvPr/>
        </p:nvSpPr>
        <p:spPr>
          <a:xfrm>
            <a:off x="5551071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4"/>
          <p:cNvSpPr/>
          <p:nvPr/>
        </p:nvSpPr>
        <p:spPr>
          <a:xfrm>
            <a:off x="5551071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4"/>
          <p:cNvSpPr/>
          <p:nvPr/>
        </p:nvSpPr>
        <p:spPr>
          <a:xfrm>
            <a:off x="5551071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4"/>
          <p:cNvSpPr/>
          <p:nvPr/>
        </p:nvSpPr>
        <p:spPr>
          <a:xfrm>
            <a:off x="5551071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4"/>
          <p:cNvSpPr/>
          <p:nvPr/>
        </p:nvSpPr>
        <p:spPr>
          <a:xfrm>
            <a:off x="5551071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4"/>
          <p:cNvSpPr/>
          <p:nvPr/>
        </p:nvSpPr>
        <p:spPr>
          <a:xfrm>
            <a:off x="5551071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4"/>
          <p:cNvSpPr/>
          <p:nvPr/>
        </p:nvSpPr>
        <p:spPr>
          <a:xfrm>
            <a:off x="5551071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4"/>
          <p:cNvSpPr/>
          <p:nvPr/>
        </p:nvSpPr>
        <p:spPr>
          <a:xfrm>
            <a:off x="5551071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4"/>
          <p:cNvSpPr/>
          <p:nvPr/>
        </p:nvSpPr>
        <p:spPr>
          <a:xfrm>
            <a:off x="5551071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4"/>
          <p:cNvSpPr/>
          <p:nvPr/>
        </p:nvSpPr>
        <p:spPr>
          <a:xfrm>
            <a:off x="5551071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4"/>
          <p:cNvSpPr/>
          <p:nvPr/>
        </p:nvSpPr>
        <p:spPr>
          <a:xfrm>
            <a:off x="5551071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4"/>
          <p:cNvSpPr/>
          <p:nvPr/>
        </p:nvSpPr>
        <p:spPr>
          <a:xfrm>
            <a:off x="5551071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4"/>
          <p:cNvSpPr/>
          <p:nvPr/>
        </p:nvSpPr>
        <p:spPr>
          <a:xfrm>
            <a:off x="5551071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4"/>
          <p:cNvSpPr/>
          <p:nvPr/>
        </p:nvSpPr>
        <p:spPr>
          <a:xfrm>
            <a:off x="5551071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4"/>
          <p:cNvSpPr/>
          <p:nvPr/>
        </p:nvSpPr>
        <p:spPr>
          <a:xfrm>
            <a:off x="6010718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4"/>
          <p:cNvSpPr/>
          <p:nvPr/>
        </p:nvSpPr>
        <p:spPr>
          <a:xfrm>
            <a:off x="6010718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4"/>
          <p:cNvSpPr/>
          <p:nvPr/>
        </p:nvSpPr>
        <p:spPr>
          <a:xfrm>
            <a:off x="6010718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4"/>
          <p:cNvSpPr/>
          <p:nvPr/>
        </p:nvSpPr>
        <p:spPr>
          <a:xfrm>
            <a:off x="6010718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4"/>
          <p:cNvSpPr/>
          <p:nvPr/>
        </p:nvSpPr>
        <p:spPr>
          <a:xfrm>
            <a:off x="6010718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4"/>
          <p:cNvSpPr/>
          <p:nvPr/>
        </p:nvSpPr>
        <p:spPr>
          <a:xfrm>
            <a:off x="6010718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4"/>
          <p:cNvSpPr/>
          <p:nvPr/>
        </p:nvSpPr>
        <p:spPr>
          <a:xfrm>
            <a:off x="6010718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4"/>
          <p:cNvSpPr/>
          <p:nvPr/>
        </p:nvSpPr>
        <p:spPr>
          <a:xfrm>
            <a:off x="6010718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4"/>
          <p:cNvSpPr/>
          <p:nvPr/>
        </p:nvSpPr>
        <p:spPr>
          <a:xfrm>
            <a:off x="6010718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4"/>
          <p:cNvSpPr/>
          <p:nvPr/>
        </p:nvSpPr>
        <p:spPr>
          <a:xfrm>
            <a:off x="6010718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4"/>
          <p:cNvSpPr/>
          <p:nvPr/>
        </p:nvSpPr>
        <p:spPr>
          <a:xfrm>
            <a:off x="6010718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4"/>
          <p:cNvSpPr/>
          <p:nvPr/>
        </p:nvSpPr>
        <p:spPr>
          <a:xfrm>
            <a:off x="6010718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4"/>
          <p:cNvSpPr/>
          <p:nvPr/>
        </p:nvSpPr>
        <p:spPr>
          <a:xfrm>
            <a:off x="6010718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4"/>
          <p:cNvSpPr/>
          <p:nvPr/>
        </p:nvSpPr>
        <p:spPr>
          <a:xfrm>
            <a:off x="6010718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4"/>
          <p:cNvSpPr/>
          <p:nvPr/>
        </p:nvSpPr>
        <p:spPr>
          <a:xfrm>
            <a:off x="6010718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4"/>
          <p:cNvSpPr/>
          <p:nvPr/>
        </p:nvSpPr>
        <p:spPr>
          <a:xfrm>
            <a:off x="6010718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4"/>
          <p:cNvSpPr/>
          <p:nvPr/>
        </p:nvSpPr>
        <p:spPr>
          <a:xfrm>
            <a:off x="6010718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4"/>
          <p:cNvSpPr/>
          <p:nvPr/>
        </p:nvSpPr>
        <p:spPr>
          <a:xfrm>
            <a:off x="6010718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4"/>
          <p:cNvSpPr/>
          <p:nvPr/>
        </p:nvSpPr>
        <p:spPr>
          <a:xfrm>
            <a:off x="6010718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4"/>
          <p:cNvSpPr/>
          <p:nvPr/>
        </p:nvSpPr>
        <p:spPr>
          <a:xfrm>
            <a:off x="6010718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4"/>
          <p:cNvSpPr/>
          <p:nvPr/>
        </p:nvSpPr>
        <p:spPr>
          <a:xfrm>
            <a:off x="6010718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4"/>
          <p:cNvSpPr/>
          <p:nvPr/>
        </p:nvSpPr>
        <p:spPr>
          <a:xfrm>
            <a:off x="6010718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4"/>
          <p:cNvSpPr/>
          <p:nvPr/>
        </p:nvSpPr>
        <p:spPr>
          <a:xfrm>
            <a:off x="647036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4"/>
          <p:cNvSpPr/>
          <p:nvPr/>
        </p:nvSpPr>
        <p:spPr>
          <a:xfrm>
            <a:off x="647036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4"/>
          <p:cNvSpPr/>
          <p:nvPr/>
        </p:nvSpPr>
        <p:spPr>
          <a:xfrm>
            <a:off x="647036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4"/>
          <p:cNvSpPr/>
          <p:nvPr/>
        </p:nvSpPr>
        <p:spPr>
          <a:xfrm>
            <a:off x="647036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4"/>
          <p:cNvSpPr/>
          <p:nvPr/>
        </p:nvSpPr>
        <p:spPr>
          <a:xfrm>
            <a:off x="647036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4"/>
          <p:cNvSpPr/>
          <p:nvPr/>
        </p:nvSpPr>
        <p:spPr>
          <a:xfrm>
            <a:off x="647036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4"/>
          <p:cNvSpPr/>
          <p:nvPr/>
        </p:nvSpPr>
        <p:spPr>
          <a:xfrm>
            <a:off x="647036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4"/>
          <p:cNvSpPr/>
          <p:nvPr/>
        </p:nvSpPr>
        <p:spPr>
          <a:xfrm>
            <a:off x="647036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4"/>
          <p:cNvSpPr/>
          <p:nvPr/>
        </p:nvSpPr>
        <p:spPr>
          <a:xfrm>
            <a:off x="647036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4"/>
          <p:cNvSpPr/>
          <p:nvPr/>
        </p:nvSpPr>
        <p:spPr>
          <a:xfrm>
            <a:off x="647036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4"/>
          <p:cNvSpPr/>
          <p:nvPr/>
        </p:nvSpPr>
        <p:spPr>
          <a:xfrm>
            <a:off x="647036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4"/>
          <p:cNvSpPr/>
          <p:nvPr/>
        </p:nvSpPr>
        <p:spPr>
          <a:xfrm>
            <a:off x="647036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4"/>
          <p:cNvSpPr/>
          <p:nvPr/>
        </p:nvSpPr>
        <p:spPr>
          <a:xfrm>
            <a:off x="647036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4"/>
          <p:cNvSpPr/>
          <p:nvPr/>
        </p:nvSpPr>
        <p:spPr>
          <a:xfrm>
            <a:off x="647036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4"/>
          <p:cNvSpPr/>
          <p:nvPr/>
        </p:nvSpPr>
        <p:spPr>
          <a:xfrm>
            <a:off x="647036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4"/>
          <p:cNvSpPr/>
          <p:nvPr/>
        </p:nvSpPr>
        <p:spPr>
          <a:xfrm>
            <a:off x="647036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4"/>
          <p:cNvSpPr/>
          <p:nvPr/>
        </p:nvSpPr>
        <p:spPr>
          <a:xfrm>
            <a:off x="647036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4"/>
          <p:cNvSpPr/>
          <p:nvPr/>
        </p:nvSpPr>
        <p:spPr>
          <a:xfrm>
            <a:off x="647036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4"/>
          <p:cNvSpPr/>
          <p:nvPr/>
        </p:nvSpPr>
        <p:spPr>
          <a:xfrm>
            <a:off x="647036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4"/>
          <p:cNvSpPr/>
          <p:nvPr/>
        </p:nvSpPr>
        <p:spPr>
          <a:xfrm>
            <a:off x="647036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4"/>
          <p:cNvSpPr/>
          <p:nvPr/>
        </p:nvSpPr>
        <p:spPr>
          <a:xfrm>
            <a:off x="647036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4"/>
          <p:cNvSpPr/>
          <p:nvPr/>
        </p:nvSpPr>
        <p:spPr>
          <a:xfrm>
            <a:off x="647036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4"/>
          <p:cNvSpPr/>
          <p:nvPr/>
        </p:nvSpPr>
        <p:spPr>
          <a:xfrm>
            <a:off x="6930013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4"/>
          <p:cNvSpPr/>
          <p:nvPr/>
        </p:nvSpPr>
        <p:spPr>
          <a:xfrm>
            <a:off x="6930013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4"/>
          <p:cNvSpPr/>
          <p:nvPr/>
        </p:nvSpPr>
        <p:spPr>
          <a:xfrm>
            <a:off x="6930013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4"/>
          <p:cNvSpPr/>
          <p:nvPr/>
        </p:nvSpPr>
        <p:spPr>
          <a:xfrm>
            <a:off x="6930013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4"/>
          <p:cNvSpPr/>
          <p:nvPr/>
        </p:nvSpPr>
        <p:spPr>
          <a:xfrm>
            <a:off x="6930013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4"/>
          <p:cNvSpPr/>
          <p:nvPr/>
        </p:nvSpPr>
        <p:spPr>
          <a:xfrm>
            <a:off x="6930013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4"/>
          <p:cNvSpPr/>
          <p:nvPr/>
        </p:nvSpPr>
        <p:spPr>
          <a:xfrm>
            <a:off x="6930013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4"/>
          <p:cNvSpPr/>
          <p:nvPr/>
        </p:nvSpPr>
        <p:spPr>
          <a:xfrm>
            <a:off x="6930013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4"/>
          <p:cNvSpPr/>
          <p:nvPr/>
        </p:nvSpPr>
        <p:spPr>
          <a:xfrm>
            <a:off x="6930013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4"/>
          <p:cNvSpPr/>
          <p:nvPr/>
        </p:nvSpPr>
        <p:spPr>
          <a:xfrm>
            <a:off x="6930013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1" name="Google Shape;961;p4"/>
          <p:cNvSpPr/>
          <p:nvPr/>
        </p:nvSpPr>
        <p:spPr>
          <a:xfrm>
            <a:off x="6930013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p4"/>
          <p:cNvSpPr/>
          <p:nvPr/>
        </p:nvSpPr>
        <p:spPr>
          <a:xfrm>
            <a:off x="6930013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4"/>
          <p:cNvSpPr/>
          <p:nvPr/>
        </p:nvSpPr>
        <p:spPr>
          <a:xfrm>
            <a:off x="6930013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p4"/>
          <p:cNvSpPr/>
          <p:nvPr/>
        </p:nvSpPr>
        <p:spPr>
          <a:xfrm>
            <a:off x="6930013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p4"/>
          <p:cNvSpPr/>
          <p:nvPr/>
        </p:nvSpPr>
        <p:spPr>
          <a:xfrm>
            <a:off x="6930013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p4"/>
          <p:cNvSpPr/>
          <p:nvPr/>
        </p:nvSpPr>
        <p:spPr>
          <a:xfrm>
            <a:off x="6930013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Google Shape;967;p4"/>
          <p:cNvSpPr/>
          <p:nvPr/>
        </p:nvSpPr>
        <p:spPr>
          <a:xfrm>
            <a:off x="6930013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4"/>
          <p:cNvSpPr/>
          <p:nvPr/>
        </p:nvSpPr>
        <p:spPr>
          <a:xfrm>
            <a:off x="6930013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4"/>
          <p:cNvSpPr/>
          <p:nvPr/>
        </p:nvSpPr>
        <p:spPr>
          <a:xfrm>
            <a:off x="6930013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4"/>
          <p:cNvSpPr/>
          <p:nvPr/>
        </p:nvSpPr>
        <p:spPr>
          <a:xfrm>
            <a:off x="6930013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4"/>
          <p:cNvSpPr/>
          <p:nvPr/>
        </p:nvSpPr>
        <p:spPr>
          <a:xfrm>
            <a:off x="6930013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4"/>
          <p:cNvSpPr/>
          <p:nvPr/>
        </p:nvSpPr>
        <p:spPr>
          <a:xfrm>
            <a:off x="6930013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4"/>
          <p:cNvSpPr/>
          <p:nvPr/>
        </p:nvSpPr>
        <p:spPr>
          <a:xfrm>
            <a:off x="7389660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p4"/>
          <p:cNvSpPr/>
          <p:nvPr/>
        </p:nvSpPr>
        <p:spPr>
          <a:xfrm>
            <a:off x="7389660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4"/>
          <p:cNvSpPr/>
          <p:nvPr/>
        </p:nvSpPr>
        <p:spPr>
          <a:xfrm>
            <a:off x="7389660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4"/>
          <p:cNvSpPr/>
          <p:nvPr/>
        </p:nvSpPr>
        <p:spPr>
          <a:xfrm>
            <a:off x="7389660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4"/>
          <p:cNvSpPr/>
          <p:nvPr/>
        </p:nvSpPr>
        <p:spPr>
          <a:xfrm>
            <a:off x="7389660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4"/>
          <p:cNvSpPr/>
          <p:nvPr/>
        </p:nvSpPr>
        <p:spPr>
          <a:xfrm>
            <a:off x="7389660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9" name="Google Shape;979;p4"/>
          <p:cNvSpPr/>
          <p:nvPr/>
        </p:nvSpPr>
        <p:spPr>
          <a:xfrm>
            <a:off x="7389660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4"/>
          <p:cNvSpPr/>
          <p:nvPr/>
        </p:nvSpPr>
        <p:spPr>
          <a:xfrm>
            <a:off x="7389660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4"/>
          <p:cNvSpPr/>
          <p:nvPr/>
        </p:nvSpPr>
        <p:spPr>
          <a:xfrm>
            <a:off x="7389660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4"/>
          <p:cNvSpPr/>
          <p:nvPr/>
        </p:nvSpPr>
        <p:spPr>
          <a:xfrm>
            <a:off x="7389660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4"/>
          <p:cNvSpPr/>
          <p:nvPr/>
        </p:nvSpPr>
        <p:spPr>
          <a:xfrm>
            <a:off x="7389660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4"/>
          <p:cNvSpPr/>
          <p:nvPr/>
        </p:nvSpPr>
        <p:spPr>
          <a:xfrm>
            <a:off x="7389660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4"/>
          <p:cNvSpPr/>
          <p:nvPr/>
        </p:nvSpPr>
        <p:spPr>
          <a:xfrm>
            <a:off x="7389660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4"/>
          <p:cNvSpPr/>
          <p:nvPr/>
        </p:nvSpPr>
        <p:spPr>
          <a:xfrm>
            <a:off x="7389660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4"/>
          <p:cNvSpPr/>
          <p:nvPr/>
        </p:nvSpPr>
        <p:spPr>
          <a:xfrm>
            <a:off x="7389660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4"/>
          <p:cNvSpPr/>
          <p:nvPr/>
        </p:nvSpPr>
        <p:spPr>
          <a:xfrm>
            <a:off x="7389660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4"/>
          <p:cNvSpPr/>
          <p:nvPr/>
        </p:nvSpPr>
        <p:spPr>
          <a:xfrm>
            <a:off x="7389660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4"/>
          <p:cNvSpPr/>
          <p:nvPr/>
        </p:nvSpPr>
        <p:spPr>
          <a:xfrm>
            <a:off x="7389660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4"/>
          <p:cNvSpPr/>
          <p:nvPr/>
        </p:nvSpPr>
        <p:spPr>
          <a:xfrm>
            <a:off x="7389660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4"/>
          <p:cNvSpPr/>
          <p:nvPr/>
        </p:nvSpPr>
        <p:spPr>
          <a:xfrm>
            <a:off x="7389660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4"/>
          <p:cNvSpPr/>
          <p:nvPr/>
        </p:nvSpPr>
        <p:spPr>
          <a:xfrm>
            <a:off x="7389660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4"/>
          <p:cNvSpPr/>
          <p:nvPr/>
        </p:nvSpPr>
        <p:spPr>
          <a:xfrm>
            <a:off x="7389660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p4"/>
          <p:cNvSpPr/>
          <p:nvPr/>
        </p:nvSpPr>
        <p:spPr>
          <a:xfrm>
            <a:off x="7849307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6" name="Google Shape;996;p4"/>
          <p:cNvSpPr/>
          <p:nvPr/>
        </p:nvSpPr>
        <p:spPr>
          <a:xfrm>
            <a:off x="7849307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4"/>
          <p:cNvSpPr/>
          <p:nvPr/>
        </p:nvSpPr>
        <p:spPr>
          <a:xfrm>
            <a:off x="7849307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4"/>
          <p:cNvSpPr/>
          <p:nvPr/>
        </p:nvSpPr>
        <p:spPr>
          <a:xfrm>
            <a:off x="7849307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4"/>
          <p:cNvSpPr/>
          <p:nvPr/>
        </p:nvSpPr>
        <p:spPr>
          <a:xfrm>
            <a:off x="7849307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4"/>
          <p:cNvSpPr/>
          <p:nvPr/>
        </p:nvSpPr>
        <p:spPr>
          <a:xfrm>
            <a:off x="7849307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1" name="Google Shape;1001;p4"/>
          <p:cNvSpPr/>
          <p:nvPr/>
        </p:nvSpPr>
        <p:spPr>
          <a:xfrm>
            <a:off x="7849307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2" name="Google Shape;1002;p4"/>
          <p:cNvSpPr/>
          <p:nvPr/>
        </p:nvSpPr>
        <p:spPr>
          <a:xfrm>
            <a:off x="7849307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4"/>
          <p:cNvSpPr/>
          <p:nvPr/>
        </p:nvSpPr>
        <p:spPr>
          <a:xfrm>
            <a:off x="7849307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Google Shape;1004;p4"/>
          <p:cNvSpPr/>
          <p:nvPr/>
        </p:nvSpPr>
        <p:spPr>
          <a:xfrm>
            <a:off x="7849307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4"/>
          <p:cNvSpPr/>
          <p:nvPr/>
        </p:nvSpPr>
        <p:spPr>
          <a:xfrm>
            <a:off x="7849307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p4"/>
          <p:cNvSpPr/>
          <p:nvPr/>
        </p:nvSpPr>
        <p:spPr>
          <a:xfrm>
            <a:off x="7849307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7" name="Google Shape;1007;p4"/>
          <p:cNvSpPr/>
          <p:nvPr/>
        </p:nvSpPr>
        <p:spPr>
          <a:xfrm>
            <a:off x="7849307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4"/>
          <p:cNvSpPr/>
          <p:nvPr/>
        </p:nvSpPr>
        <p:spPr>
          <a:xfrm>
            <a:off x="7849307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p4"/>
          <p:cNvSpPr/>
          <p:nvPr/>
        </p:nvSpPr>
        <p:spPr>
          <a:xfrm>
            <a:off x="7849307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4"/>
          <p:cNvSpPr/>
          <p:nvPr/>
        </p:nvSpPr>
        <p:spPr>
          <a:xfrm>
            <a:off x="7849307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4"/>
          <p:cNvSpPr/>
          <p:nvPr/>
        </p:nvSpPr>
        <p:spPr>
          <a:xfrm>
            <a:off x="7849307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4"/>
          <p:cNvSpPr/>
          <p:nvPr/>
        </p:nvSpPr>
        <p:spPr>
          <a:xfrm>
            <a:off x="7849307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3" name="Google Shape;1013;p4"/>
          <p:cNvSpPr/>
          <p:nvPr/>
        </p:nvSpPr>
        <p:spPr>
          <a:xfrm>
            <a:off x="7849307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4"/>
          <p:cNvSpPr/>
          <p:nvPr/>
        </p:nvSpPr>
        <p:spPr>
          <a:xfrm>
            <a:off x="7849307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p4"/>
          <p:cNvSpPr/>
          <p:nvPr/>
        </p:nvSpPr>
        <p:spPr>
          <a:xfrm>
            <a:off x="7849307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6" name="Google Shape;1016;p4"/>
          <p:cNvSpPr/>
          <p:nvPr/>
        </p:nvSpPr>
        <p:spPr>
          <a:xfrm>
            <a:off x="7849307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7" name="Google Shape;1017;p4"/>
          <p:cNvSpPr/>
          <p:nvPr/>
        </p:nvSpPr>
        <p:spPr>
          <a:xfrm>
            <a:off x="8308954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p4"/>
          <p:cNvSpPr/>
          <p:nvPr/>
        </p:nvSpPr>
        <p:spPr>
          <a:xfrm>
            <a:off x="8308954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4"/>
          <p:cNvSpPr/>
          <p:nvPr/>
        </p:nvSpPr>
        <p:spPr>
          <a:xfrm>
            <a:off x="8308954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Google Shape;1020;p4"/>
          <p:cNvSpPr/>
          <p:nvPr/>
        </p:nvSpPr>
        <p:spPr>
          <a:xfrm>
            <a:off x="8308954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p4"/>
          <p:cNvSpPr/>
          <p:nvPr/>
        </p:nvSpPr>
        <p:spPr>
          <a:xfrm>
            <a:off x="8308954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2" name="Google Shape;1022;p4"/>
          <p:cNvSpPr/>
          <p:nvPr/>
        </p:nvSpPr>
        <p:spPr>
          <a:xfrm>
            <a:off x="8308954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3" name="Google Shape;1023;p4"/>
          <p:cNvSpPr/>
          <p:nvPr/>
        </p:nvSpPr>
        <p:spPr>
          <a:xfrm>
            <a:off x="8308954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Google Shape;1024;p4"/>
          <p:cNvSpPr/>
          <p:nvPr/>
        </p:nvSpPr>
        <p:spPr>
          <a:xfrm>
            <a:off x="8308954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4"/>
          <p:cNvSpPr/>
          <p:nvPr/>
        </p:nvSpPr>
        <p:spPr>
          <a:xfrm>
            <a:off x="8308954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6" name="Google Shape;1026;p4"/>
          <p:cNvSpPr/>
          <p:nvPr/>
        </p:nvSpPr>
        <p:spPr>
          <a:xfrm>
            <a:off x="8308954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7" name="Google Shape;1027;p4"/>
          <p:cNvSpPr/>
          <p:nvPr/>
        </p:nvSpPr>
        <p:spPr>
          <a:xfrm>
            <a:off x="8308954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8" name="Google Shape;1028;p4"/>
          <p:cNvSpPr/>
          <p:nvPr/>
        </p:nvSpPr>
        <p:spPr>
          <a:xfrm>
            <a:off x="8308954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9" name="Google Shape;1029;p4"/>
          <p:cNvSpPr/>
          <p:nvPr/>
        </p:nvSpPr>
        <p:spPr>
          <a:xfrm>
            <a:off x="8308954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4"/>
          <p:cNvSpPr/>
          <p:nvPr/>
        </p:nvSpPr>
        <p:spPr>
          <a:xfrm>
            <a:off x="8308954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4"/>
          <p:cNvSpPr/>
          <p:nvPr/>
        </p:nvSpPr>
        <p:spPr>
          <a:xfrm>
            <a:off x="8308954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4"/>
          <p:cNvSpPr/>
          <p:nvPr/>
        </p:nvSpPr>
        <p:spPr>
          <a:xfrm>
            <a:off x="8308954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3" name="Google Shape;1033;p4"/>
          <p:cNvSpPr/>
          <p:nvPr/>
        </p:nvSpPr>
        <p:spPr>
          <a:xfrm>
            <a:off x="8308954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4" name="Google Shape;1034;p4"/>
          <p:cNvSpPr/>
          <p:nvPr/>
        </p:nvSpPr>
        <p:spPr>
          <a:xfrm>
            <a:off x="8308954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5" name="Google Shape;1035;p4"/>
          <p:cNvSpPr/>
          <p:nvPr/>
        </p:nvSpPr>
        <p:spPr>
          <a:xfrm>
            <a:off x="8308954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6" name="Google Shape;1036;p4"/>
          <p:cNvSpPr/>
          <p:nvPr/>
        </p:nvSpPr>
        <p:spPr>
          <a:xfrm>
            <a:off x="8308954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4"/>
          <p:cNvSpPr/>
          <p:nvPr/>
        </p:nvSpPr>
        <p:spPr>
          <a:xfrm>
            <a:off x="8308954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4"/>
          <p:cNvSpPr/>
          <p:nvPr/>
        </p:nvSpPr>
        <p:spPr>
          <a:xfrm>
            <a:off x="8308954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4"/>
          <p:cNvSpPr/>
          <p:nvPr/>
        </p:nvSpPr>
        <p:spPr>
          <a:xfrm>
            <a:off x="8768601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p4"/>
          <p:cNvSpPr/>
          <p:nvPr/>
        </p:nvSpPr>
        <p:spPr>
          <a:xfrm>
            <a:off x="8768601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p4"/>
          <p:cNvSpPr/>
          <p:nvPr/>
        </p:nvSpPr>
        <p:spPr>
          <a:xfrm>
            <a:off x="8768601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p4"/>
          <p:cNvSpPr/>
          <p:nvPr/>
        </p:nvSpPr>
        <p:spPr>
          <a:xfrm>
            <a:off x="8768601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p4"/>
          <p:cNvSpPr/>
          <p:nvPr/>
        </p:nvSpPr>
        <p:spPr>
          <a:xfrm>
            <a:off x="8768601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4"/>
          <p:cNvSpPr/>
          <p:nvPr/>
        </p:nvSpPr>
        <p:spPr>
          <a:xfrm>
            <a:off x="8768601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p4"/>
          <p:cNvSpPr/>
          <p:nvPr/>
        </p:nvSpPr>
        <p:spPr>
          <a:xfrm>
            <a:off x="8768601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p4"/>
          <p:cNvSpPr/>
          <p:nvPr/>
        </p:nvSpPr>
        <p:spPr>
          <a:xfrm>
            <a:off x="8768601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Google Shape;1047;p4"/>
          <p:cNvSpPr/>
          <p:nvPr/>
        </p:nvSpPr>
        <p:spPr>
          <a:xfrm>
            <a:off x="8768601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" name="Google Shape;1048;p4"/>
          <p:cNvSpPr/>
          <p:nvPr/>
        </p:nvSpPr>
        <p:spPr>
          <a:xfrm>
            <a:off x="8768601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9" name="Google Shape;1049;p4"/>
          <p:cNvSpPr/>
          <p:nvPr/>
        </p:nvSpPr>
        <p:spPr>
          <a:xfrm>
            <a:off x="8768601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0" name="Google Shape;1050;p4"/>
          <p:cNvSpPr/>
          <p:nvPr/>
        </p:nvSpPr>
        <p:spPr>
          <a:xfrm>
            <a:off x="8768601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p4"/>
          <p:cNvSpPr/>
          <p:nvPr/>
        </p:nvSpPr>
        <p:spPr>
          <a:xfrm>
            <a:off x="8768601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p4"/>
          <p:cNvSpPr/>
          <p:nvPr/>
        </p:nvSpPr>
        <p:spPr>
          <a:xfrm>
            <a:off x="8768601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p4"/>
          <p:cNvSpPr/>
          <p:nvPr/>
        </p:nvSpPr>
        <p:spPr>
          <a:xfrm>
            <a:off x="8768601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p4"/>
          <p:cNvSpPr/>
          <p:nvPr/>
        </p:nvSpPr>
        <p:spPr>
          <a:xfrm>
            <a:off x="8768601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p4"/>
          <p:cNvSpPr/>
          <p:nvPr/>
        </p:nvSpPr>
        <p:spPr>
          <a:xfrm>
            <a:off x="8768601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p4"/>
          <p:cNvSpPr/>
          <p:nvPr/>
        </p:nvSpPr>
        <p:spPr>
          <a:xfrm>
            <a:off x="8768601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Google Shape;1057;p4"/>
          <p:cNvSpPr/>
          <p:nvPr/>
        </p:nvSpPr>
        <p:spPr>
          <a:xfrm>
            <a:off x="8768601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4"/>
          <p:cNvSpPr/>
          <p:nvPr/>
        </p:nvSpPr>
        <p:spPr>
          <a:xfrm>
            <a:off x="8768601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4"/>
          <p:cNvSpPr/>
          <p:nvPr/>
        </p:nvSpPr>
        <p:spPr>
          <a:xfrm>
            <a:off x="8768601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p4"/>
          <p:cNvSpPr/>
          <p:nvPr/>
        </p:nvSpPr>
        <p:spPr>
          <a:xfrm>
            <a:off x="8768601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4"/>
          <p:cNvSpPr/>
          <p:nvPr/>
        </p:nvSpPr>
        <p:spPr>
          <a:xfrm>
            <a:off x="9228248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p4"/>
          <p:cNvSpPr/>
          <p:nvPr/>
        </p:nvSpPr>
        <p:spPr>
          <a:xfrm>
            <a:off x="9228248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4"/>
          <p:cNvSpPr/>
          <p:nvPr/>
        </p:nvSpPr>
        <p:spPr>
          <a:xfrm>
            <a:off x="9228248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p4"/>
          <p:cNvSpPr/>
          <p:nvPr/>
        </p:nvSpPr>
        <p:spPr>
          <a:xfrm>
            <a:off x="9228248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4"/>
          <p:cNvSpPr/>
          <p:nvPr/>
        </p:nvSpPr>
        <p:spPr>
          <a:xfrm>
            <a:off x="9228248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6" name="Google Shape;1066;p4"/>
          <p:cNvSpPr/>
          <p:nvPr/>
        </p:nvSpPr>
        <p:spPr>
          <a:xfrm>
            <a:off x="9228248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7" name="Google Shape;1067;p4"/>
          <p:cNvSpPr/>
          <p:nvPr/>
        </p:nvSpPr>
        <p:spPr>
          <a:xfrm>
            <a:off x="9228248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9228248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4"/>
          <p:cNvSpPr/>
          <p:nvPr/>
        </p:nvSpPr>
        <p:spPr>
          <a:xfrm>
            <a:off x="9228248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p4"/>
          <p:cNvSpPr/>
          <p:nvPr/>
        </p:nvSpPr>
        <p:spPr>
          <a:xfrm>
            <a:off x="9228248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4"/>
          <p:cNvSpPr/>
          <p:nvPr/>
        </p:nvSpPr>
        <p:spPr>
          <a:xfrm>
            <a:off x="9228248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2" name="Google Shape;1072;p4"/>
          <p:cNvSpPr/>
          <p:nvPr/>
        </p:nvSpPr>
        <p:spPr>
          <a:xfrm>
            <a:off x="9228248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3" name="Google Shape;1073;p4"/>
          <p:cNvSpPr/>
          <p:nvPr/>
        </p:nvSpPr>
        <p:spPr>
          <a:xfrm>
            <a:off x="9228248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4" name="Google Shape;1074;p4"/>
          <p:cNvSpPr/>
          <p:nvPr/>
        </p:nvSpPr>
        <p:spPr>
          <a:xfrm>
            <a:off x="9228248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4"/>
          <p:cNvSpPr/>
          <p:nvPr/>
        </p:nvSpPr>
        <p:spPr>
          <a:xfrm>
            <a:off x="9228248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p4"/>
          <p:cNvSpPr/>
          <p:nvPr/>
        </p:nvSpPr>
        <p:spPr>
          <a:xfrm>
            <a:off x="9228248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4"/>
          <p:cNvSpPr/>
          <p:nvPr/>
        </p:nvSpPr>
        <p:spPr>
          <a:xfrm>
            <a:off x="9228248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p4"/>
          <p:cNvSpPr/>
          <p:nvPr/>
        </p:nvSpPr>
        <p:spPr>
          <a:xfrm>
            <a:off x="9228248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4"/>
          <p:cNvSpPr/>
          <p:nvPr/>
        </p:nvSpPr>
        <p:spPr>
          <a:xfrm>
            <a:off x="9228248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4"/>
          <p:cNvSpPr/>
          <p:nvPr/>
        </p:nvSpPr>
        <p:spPr>
          <a:xfrm>
            <a:off x="9228248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4"/>
          <p:cNvSpPr/>
          <p:nvPr/>
        </p:nvSpPr>
        <p:spPr>
          <a:xfrm>
            <a:off x="9228248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2" name="Google Shape;1082;p4"/>
          <p:cNvSpPr/>
          <p:nvPr/>
        </p:nvSpPr>
        <p:spPr>
          <a:xfrm>
            <a:off x="9228248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5" y="0"/>
                </a:lnTo>
                <a:lnTo>
                  <a:pt x="564575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4"/>
          <p:cNvSpPr/>
          <p:nvPr/>
        </p:nvSpPr>
        <p:spPr>
          <a:xfrm>
            <a:off x="9687896" y="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4" name="Google Shape;1084;p4"/>
          <p:cNvSpPr/>
          <p:nvPr/>
        </p:nvSpPr>
        <p:spPr>
          <a:xfrm>
            <a:off x="9687896" y="35846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5" name="Google Shape;1085;p4"/>
          <p:cNvSpPr/>
          <p:nvPr/>
        </p:nvSpPr>
        <p:spPr>
          <a:xfrm>
            <a:off x="9687896" y="71692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p4"/>
          <p:cNvSpPr/>
          <p:nvPr/>
        </p:nvSpPr>
        <p:spPr>
          <a:xfrm>
            <a:off x="9687896" y="1075380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Google Shape;1087;p4"/>
          <p:cNvSpPr/>
          <p:nvPr/>
        </p:nvSpPr>
        <p:spPr>
          <a:xfrm>
            <a:off x="9687896" y="14338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4"/>
          <p:cNvSpPr/>
          <p:nvPr/>
        </p:nvSpPr>
        <p:spPr>
          <a:xfrm>
            <a:off x="9687896" y="17922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p4"/>
          <p:cNvSpPr/>
          <p:nvPr/>
        </p:nvSpPr>
        <p:spPr>
          <a:xfrm>
            <a:off x="9687896" y="215075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p4"/>
          <p:cNvSpPr/>
          <p:nvPr/>
        </p:nvSpPr>
        <p:spPr>
          <a:xfrm>
            <a:off x="9687896" y="250921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4"/>
          <p:cNvSpPr/>
          <p:nvPr/>
        </p:nvSpPr>
        <p:spPr>
          <a:xfrm>
            <a:off x="9687896" y="286767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4"/>
          <p:cNvSpPr/>
          <p:nvPr/>
        </p:nvSpPr>
        <p:spPr>
          <a:xfrm>
            <a:off x="9687896" y="322613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4"/>
          <p:cNvSpPr/>
          <p:nvPr/>
        </p:nvSpPr>
        <p:spPr>
          <a:xfrm>
            <a:off x="9687896" y="3584599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Google Shape;1094;p4"/>
          <p:cNvSpPr/>
          <p:nvPr/>
        </p:nvSpPr>
        <p:spPr>
          <a:xfrm>
            <a:off x="9687896" y="39430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5" name="Google Shape;1095;p4"/>
          <p:cNvSpPr/>
          <p:nvPr/>
        </p:nvSpPr>
        <p:spPr>
          <a:xfrm>
            <a:off x="9687896" y="43015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6" name="Google Shape;1096;p4"/>
          <p:cNvSpPr/>
          <p:nvPr/>
        </p:nvSpPr>
        <p:spPr>
          <a:xfrm>
            <a:off x="9687896" y="46599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p4"/>
          <p:cNvSpPr/>
          <p:nvPr/>
        </p:nvSpPr>
        <p:spPr>
          <a:xfrm>
            <a:off x="9687896" y="501843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4"/>
          <p:cNvSpPr/>
          <p:nvPr/>
        </p:nvSpPr>
        <p:spPr>
          <a:xfrm>
            <a:off x="9687896" y="537689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Google Shape;1099;p4"/>
          <p:cNvSpPr/>
          <p:nvPr/>
        </p:nvSpPr>
        <p:spPr>
          <a:xfrm>
            <a:off x="9687896" y="573535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4"/>
          <p:cNvSpPr/>
          <p:nvPr/>
        </p:nvSpPr>
        <p:spPr>
          <a:xfrm>
            <a:off x="9687896" y="609381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4"/>
          <p:cNvSpPr/>
          <p:nvPr/>
        </p:nvSpPr>
        <p:spPr>
          <a:xfrm>
            <a:off x="9687896" y="6452278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59"/>
                </a:lnTo>
                <a:lnTo>
                  <a:pt x="0" y="358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4"/>
          <p:cNvSpPr/>
          <p:nvPr/>
        </p:nvSpPr>
        <p:spPr>
          <a:xfrm>
            <a:off x="9687896" y="681073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4"/>
          <p:cNvSpPr/>
          <p:nvPr/>
        </p:nvSpPr>
        <p:spPr>
          <a:xfrm>
            <a:off x="9687896" y="716919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p4"/>
          <p:cNvSpPr/>
          <p:nvPr/>
        </p:nvSpPr>
        <p:spPr>
          <a:xfrm>
            <a:off x="9687896" y="7527657"/>
            <a:ext cx="564574" cy="358460"/>
          </a:xfrm>
          <a:custGeom>
            <a:avLst/>
            <a:gdLst/>
            <a:ahLst/>
            <a:cxnLst/>
            <a:rect l="l" t="t" r="r" b="b"/>
            <a:pathLst>
              <a:path w="564574" h="358460" extrusionOk="0">
                <a:moveTo>
                  <a:pt x="0" y="0"/>
                </a:moveTo>
                <a:lnTo>
                  <a:pt x="564574" y="0"/>
                </a:lnTo>
                <a:lnTo>
                  <a:pt x="564574" y="358460"/>
                </a:lnTo>
                <a:lnTo>
                  <a:pt x="0" y="358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p4"/>
          <p:cNvSpPr/>
          <p:nvPr/>
        </p:nvSpPr>
        <p:spPr>
          <a:xfrm>
            <a:off x="6260237" y="1075380"/>
            <a:ext cx="3047596" cy="4574253"/>
          </a:xfrm>
          <a:custGeom>
            <a:avLst/>
            <a:gdLst/>
            <a:ahLst/>
            <a:cxnLst/>
            <a:rect l="l" t="t" r="r" b="b"/>
            <a:pathLst>
              <a:path w="3047596" h="4574253" extrusionOk="0">
                <a:moveTo>
                  <a:pt x="0" y="0"/>
                </a:moveTo>
                <a:lnTo>
                  <a:pt x="3047596" y="0"/>
                </a:lnTo>
                <a:lnTo>
                  <a:pt x="3047596" y="4574253"/>
                </a:lnTo>
                <a:lnTo>
                  <a:pt x="0" y="45742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4"/>
          <p:cNvSpPr txBox="1"/>
          <p:nvPr/>
        </p:nvSpPr>
        <p:spPr>
          <a:xfrm>
            <a:off x="777240" y="2286080"/>
            <a:ext cx="5188662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50" b="1" dirty="0">
                <a:solidFill>
                  <a:srgbClr val="1D1D1F"/>
                </a:solidFill>
                <a:latin typeface="TT Fors Trial" panose="020B0003030001020000" pitchFamily="34" charset="0"/>
              </a:rPr>
              <a:t>Larisa </a:t>
            </a:r>
            <a:r>
              <a:rPr lang="en-US" sz="1450" b="1" dirty="0" err="1">
                <a:solidFill>
                  <a:srgbClr val="1D1D1F"/>
                </a:solidFill>
                <a:latin typeface="TT Fors Trial" panose="020B0003030001020000" pitchFamily="34" charset="0"/>
              </a:rPr>
              <a:t>Voznesenskaya</a:t>
            </a:r>
            <a:endParaRPr sz="1450" b="1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marR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 b="1" dirty="0">
                <a:solidFill>
                  <a:srgbClr val="1D1D1F"/>
                </a:solidFill>
                <a:latin typeface="TT Fors Trial" panose="020B0003030001020000" pitchFamily="34" charset="0"/>
              </a:rPr>
              <a:t>Development Director &amp; Strategic Partner, GT Dress</a:t>
            </a:r>
            <a:r>
              <a:rPr lang="en-US" sz="1450" b="1" dirty="0">
                <a:solidFill>
                  <a:schemeClr val="dk1"/>
                </a:solidFill>
                <a:latin typeface="TT Fors Trial" panose="020B0003030001020000" pitchFamily="34" charset="0"/>
              </a:rPr>
              <a:t> </a:t>
            </a:r>
            <a:endParaRPr sz="1450" b="1" dirty="0">
              <a:solidFill>
                <a:srgbClr val="2B2A2A"/>
              </a:solidFill>
              <a:latin typeface="TT Fors Trial" panose="020B0003030001020000" pitchFamily="34" charset="0"/>
            </a:endParaRPr>
          </a:p>
        </p:txBody>
      </p:sp>
      <p:sp>
        <p:nvSpPr>
          <p:cNvPr id="1107" name="Google Shape;1107;p4"/>
          <p:cNvSpPr txBox="1"/>
          <p:nvPr/>
        </p:nvSpPr>
        <p:spPr>
          <a:xfrm>
            <a:off x="777240" y="2945948"/>
            <a:ext cx="4251960" cy="261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14400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260" dirty="0">
                <a:solidFill>
                  <a:srgbClr val="1D1D1F"/>
                </a:solidFill>
                <a:latin typeface="TT Fors Trial" panose="020B0003030001020000" pitchFamily="34" charset="0"/>
              </a:rPr>
              <a:t>Social entrepreneur &amp; inclusion strategist — expert </a:t>
            </a:r>
            <a:br>
              <a:rPr lang="ru-RU" sz="1260" dirty="0">
                <a:solidFill>
                  <a:srgbClr val="1D1D1F"/>
                </a:solidFill>
                <a:latin typeface="TT Fors Trial" panose="020B0003030001020000" pitchFamily="34" charset="0"/>
              </a:rPr>
            </a:br>
            <a:r>
              <a:rPr lang="en-US" sz="1260" dirty="0">
                <a:solidFill>
                  <a:srgbClr val="1D1D1F"/>
                </a:solidFill>
                <a:latin typeface="TT Fors Trial" panose="020B0003030001020000" pitchFamily="34" charset="0"/>
              </a:rPr>
              <a:t>in building accessible, systemic solutions</a:t>
            </a:r>
            <a:endParaRPr lang="ru-RU" sz="126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285750" lvl="0" indent="-14400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sz="126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285750" lvl="0" indent="-14400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1260" dirty="0">
                <a:solidFill>
                  <a:srgbClr val="1D1D1F"/>
                </a:solidFill>
                <a:latin typeface="TT Fors Trial" panose="020B0003030001020000" pitchFamily="34" charset="0"/>
              </a:rPr>
              <a:t>Scaled GT Dress — introduced structured processes and expanded partnerships with NGOs and foundations</a:t>
            </a:r>
            <a:endParaRPr lang="ru-RU" sz="126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285750" lvl="0" indent="-14400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sz="126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285750" lvl="0" indent="-14400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260" dirty="0">
                <a:solidFill>
                  <a:srgbClr val="1D1D1F"/>
                </a:solidFill>
                <a:latin typeface="TT Fors Trial" panose="020B0003030001020000" pitchFamily="34" charset="0"/>
              </a:rPr>
              <a:t>Leads strategic growth — project development, brand promotion, and ecosystem building</a:t>
            </a:r>
            <a:endParaRPr lang="ru-RU" sz="126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285750" lvl="0" indent="-14400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sz="126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285750" marR="0" lvl="0" indent="-14400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60" dirty="0">
                <a:solidFill>
                  <a:srgbClr val="1D1D1F"/>
                </a:solidFill>
                <a:latin typeface="TT Fors Trial" panose="020B0003030001020000" pitchFamily="34" charset="0"/>
              </a:rPr>
              <a:t>Bridges mission and impact — transforming inclusive values into measurable results</a:t>
            </a:r>
            <a:r>
              <a:rPr lang="en-US" sz="1260" dirty="0">
                <a:solidFill>
                  <a:schemeClr val="dk1"/>
                </a:solidFill>
                <a:latin typeface="TT Fors Trial" panose="020B0003030001020000" pitchFamily="34" charset="0"/>
              </a:rPr>
              <a:t> </a:t>
            </a:r>
            <a:endParaRPr sz="1260" dirty="0">
              <a:solidFill>
                <a:srgbClr val="2B2A2A"/>
              </a:solidFill>
              <a:latin typeface="TT Fors Trial" panose="020B0003030001020000" pitchFamily="34" charset="0"/>
            </a:endParaRPr>
          </a:p>
        </p:txBody>
      </p:sp>
      <p:sp>
        <p:nvSpPr>
          <p:cNvPr id="1108" name="Google Shape;1108;p4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/>
          </a:p>
        </p:txBody>
      </p:sp>
      <p:sp>
        <p:nvSpPr>
          <p:cNvPr id="1110" name="Google Shape;1110;p4"/>
          <p:cNvSpPr txBox="1"/>
          <p:nvPr/>
        </p:nvSpPr>
        <p:spPr>
          <a:xfrm>
            <a:off x="2414390" y="6721475"/>
            <a:ext cx="4644628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Our team is a union of heart and strategy.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A278BF05-8C90-73A1-F7C2-CCADD1429F51}"/>
              </a:ext>
            </a:extLst>
          </p:cNvPr>
          <p:cNvSpPr txBox="1"/>
          <p:nvPr/>
        </p:nvSpPr>
        <p:spPr>
          <a:xfrm>
            <a:off x="732636" y="838954"/>
            <a:ext cx="6092100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PROJECT </a:t>
            </a:r>
            <a:endParaRPr lang="ru-RU" sz="5010" spc="-150" dirty="0">
              <a:solidFill>
                <a:srgbClr val="D8222A"/>
              </a:solidFill>
              <a:latin typeface="Intro" panose="02000000000000000000" charset="0"/>
              <a:ea typeface="NTR"/>
              <a:cs typeface="NTR"/>
              <a:sym typeface="NTR"/>
            </a:endParaRPr>
          </a:p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LEADERS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5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6" name="Google Shape;1116;p5"/>
          <p:cNvSpPr/>
          <p:nvPr/>
        </p:nvSpPr>
        <p:spPr>
          <a:xfrm>
            <a:off x="777240" y="3952463"/>
            <a:ext cx="1691208" cy="169120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77822" y="0"/>
                </a:moveTo>
                <a:lnTo>
                  <a:pt x="734978" y="0"/>
                </a:lnTo>
                <a:cubicBezTo>
                  <a:pt x="777958" y="0"/>
                  <a:pt x="812800" y="34842"/>
                  <a:pt x="812800" y="77822"/>
                </a:cubicBezTo>
                <a:lnTo>
                  <a:pt x="812800" y="734978"/>
                </a:lnTo>
                <a:cubicBezTo>
                  <a:pt x="812800" y="777958"/>
                  <a:pt x="777958" y="812800"/>
                  <a:pt x="734978" y="812800"/>
                </a:cubicBezTo>
                <a:lnTo>
                  <a:pt x="77822" y="812800"/>
                </a:lnTo>
                <a:cubicBezTo>
                  <a:pt x="34842" y="812800"/>
                  <a:pt x="0" y="777958"/>
                  <a:pt x="0" y="734978"/>
                </a:cubicBezTo>
                <a:lnTo>
                  <a:pt x="0" y="77822"/>
                </a:lnTo>
                <a:cubicBezTo>
                  <a:pt x="0" y="34842"/>
                  <a:pt x="34842" y="0"/>
                  <a:pt x="77822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9923" r="-103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7" name="Google Shape;1117;p5"/>
          <p:cNvSpPr/>
          <p:nvPr/>
        </p:nvSpPr>
        <p:spPr>
          <a:xfrm>
            <a:off x="2844403" y="3952463"/>
            <a:ext cx="1691208" cy="169120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77822" y="0"/>
                </a:moveTo>
                <a:lnTo>
                  <a:pt x="734978" y="0"/>
                </a:lnTo>
                <a:cubicBezTo>
                  <a:pt x="777958" y="0"/>
                  <a:pt x="812800" y="34842"/>
                  <a:pt x="812800" y="77822"/>
                </a:cubicBezTo>
                <a:lnTo>
                  <a:pt x="812800" y="734978"/>
                </a:lnTo>
                <a:cubicBezTo>
                  <a:pt x="812800" y="777958"/>
                  <a:pt x="777958" y="812800"/>
                  <a:pt x="734978" y="812800"/>
                </a:cubicBezTo>
                <a:lnTo>
                  <a:pt x="77822" y="812800"/>
                </a:lnTo>
                <a:cubicBezTo>
                  <a:pt x="34842" y="812800"/>
                  <a:pt x="0" y="777958"/>
                  <a:pt x="0" y="734978"/>
                </a:cubicBezTo>
                <a:lnTo>
                  <a:pt x="0" y="77822"/>
                </a:lnTo>
                <a:cubicBezTo>
                  <a:pt x="0" y="34842"/>
                  <a:pt x="34842" y="0"/>
                  <a:pt x="77822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5136" r="-2513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0" name="Google Shape;1120;p5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/>
          </a:p>
        </p:txBody>
      </p:sp>
      <p:sp>
        <p:nvSpPr>
          <p:cNvPr id="1121" name="Google Shape;1121;p5"/>
          <p:cNvSpPr txBox="1"/>
          <p:nvPr/>
        </p:nvSpPr>
        <p:spPr>
          <a:xfrm>
            <a:off x="777240" y="1924416"/>
            <a:ext cx="8503920" cy="174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Who We Are</a:t>
            </a:r>
            <a:endParaRPr sz="1200" b="1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GT stands for </a:t>
            </a:r>
            <a:r>
              <a:rPr lang="en-US" sz="1200" dirty="0" err="1">
                <a:solidFill>
                  <a:srgbClr val="1D1D1F"/>
                </a:solidFill>
                <a:latin typeface="TT Fors Trial" panose="020B0003030001020000" pitchFamily="34" charset="0"/>
              </a:rPr>
              <a:t>Gainanov</a:t>
            </a: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 Timur — the founder's son, whose life with severe cerebral palsy became the heart of our mission.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Where We Came From</a:t>
            </a:r>
            <a:endParaRPr sz="1200" b="1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A Russian adaptive fashion brand, proudly designed and produced in Kazan, Republic of Tatarstan.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What We Believe In</a:t>
            </a:r>
            <a:endParaRPr sz="1200" b="1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We're not just a clothing manufacturer. We're an ecosystem of care — where adaptive apparel, community support, and inclusion work together for families navigating disability.</a:t>
            </a:r>
            <a:endParaRPr sz="1200" b="1" dirty="0">
              <a:latin typeface="TT Fors Trial" panose="020B0003030001020000" pitchFamily="34" charset="0"/>
            </a:endParaRPr>
          </a:p>
        </p:txBody>
      </p:sp>
      <p:sp>
        <p:nvSpPr>
          <p:cNvPr id="1122" name="Google Shape;1122;p5"/>
          <p:cNvSpPr txBox="1"/>
          <p:nvPr/>
        </p:nvSpPr>
        <p:spPr>
          <a:xfrm>
            <a:off x="4789393" y="4040552"/>
            <a:ext cx="4491900" cy="151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Our Mission</a:t>
            </a:r>
            <a:endParaRPr sz="1200" b="1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To create adaptive clothing that improves quality of life — delivering comfort, confidence, and true inclusion. We believe fashion and innovation should be accessible to everyone, regardless of ability.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TT Fors Trial" panose="020B0003030001020000" pitchFamily="34" charset="0"/>
            </a:endParaRPr>
          </a:p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T Fors Trial" panose="020B0003030001020000" pitchFamily="34" charset="0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AD39F47B-D4D4-2095-D6BD-A07E88CABCA1}"/>
              </a:ext>
            </a:extLst>
          </p:cNvPr>
          <p:cNvSpPr txBox="1"/>
          <p:nvPr/>
        </p:nvSpPr>
        <p:spPr>
          <a:xfrm>
            <a:off x="721484" y="1079054"/>
            <a:ext cx="7719989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BRAND DESCRIPTION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40DBCFD6-5B7A-ED45-FE8B-55EB7BCBC3AB}"/>
              </a:ext>
            </a:extLst>
          </p:cNvPr>
          <p:cNvSpPr txBox="1"/>
          <p:nvPr/>
        </p:nvSpPr>
        <p:spPr>
          <a:xfrm>
            <a:off x="685800" y="6703492"/>
            <a:ext cx="8647771" cy="443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599" dirty="0">
                <a:solidFill>
                  <a:srgbClr val="000000"/>
                </a:solidFill>
                <a:latin typeface="TT Fors Trial" panose="020B0003030001020000" pitchFamily="34" charset="0"/>
                <a:ea typeface="TT Fors"/>
                <a:cs typeface="TT Fors"/>
                <a:sym typeface="TT Fors"/>
              </a:rPr>
              <a:t>GT Dress is not just a name. It is a symbol of love, strength, and the belief that every person deserves to live with comfort and dignity.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6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6"/>
          <p:cNvSpPr/>
          <p:nvPr/>
        </p:nvSpPr>
        <p:spPr>
          <a:xfrm>
            <a:off x="6106815" y="2021716"/>
            <a:ext cx="3174345" cy="3288821"/>
          </a:xfrm>
          <a:custGeom>
            <a:avLst/>
            <a:gdLst/>
            <a:ahLst/>
            <a:cxnLst/>
            <a:rect l="l" t="t" r="r" b="b"/>
            <a:pathLst>
              <a:path w="3174345" h="3288821" extrusionOk="0">
                <a:moveTo>
                  <a:pt x="0" y="0"/>
                </a:moveTo>
                <a:lnTo>
                  <a:pt x="3174345" y="0"/>
                </a:lnTo>
                <a:lnTo>
                  <a:pt x="3174345" y="3288822"/>
                </a:lnTo>
                <a:lnTo>
                  <a:pt x="0" y="3288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5726" r="-1977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Google Shape;1130;p6"/>
          <p:cNvSpPr txBox="1"/>
          <p:nvPr/>
        </p:nvSpPr>
        <p:spPr>
          <a:xfrm>
            <a:off x="2136126" y="7003911"/>
            <a:ext cx="5786146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GT Dress — for those who love and live in a special way.</a:t>
            </a:r>
            <a:endParaRPr dirty="0">
              <a:latin typeface="TT Fors Trial" panose="020B0003030001020000" pitchFamily="34" charset="0"/>
            </a:endParaRPr>
          </a:p>
        </p:txBody>
      </p:sp>
      <p:sp>
        <p:nvSpPr>
          <p:cNvPr id="1131" name="Google Shape;1131;p6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/>
          </a:p>
        </p:txBody>
      </p:sp>
      <p:sp>
        <p:nvSpPr>
          <p:cNvPr id="1132" name="Google Shape;1132;p6"/>
          <p:cNvSpPr txBox="1"/>
          <p:nvPr/>
        </p:nvSpPr>
        <p:spPr>
          <a:xfrm>
            <a:off x="777240" y="2021716"/>
            <a:ext cx="4871720" cy="327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1D1D1F"/>
                </a:solidFill>
                <a:latin typeface="TT Fors Trial" panose="020B0003030001020000" pitchFamily="34" charset="0"/>
              </a:rPr>
              <a:t>GT Dress Is:</a:t>
            </a:r>
            <a:endParaRPr lang="ru-RU" sz="1200" b="1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36000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Thoughtfully adaptive: Clothing designed around real needs — saving time, reducing stress, and preserving energy for what matters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36000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Function first: Adaptive closures, sensory-friendly fabrics, ergonomic patterns, and custom tailoring for everyday ease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36000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Style with purpose: Because aesthetics is a form of respect — fashion that celebrates individuality, not compromises it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36000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Community-driven: Supporting families through charitable initiatives, resources, and peer-to-peer programs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360000" lvl="1" indent="-17145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Inclusively made: People with disabilities are actively involved in our design and production process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360000" lvl="1" indent="-30480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endParaRPr sz="1100" dirty="0">
              <a:solidFill>
                <a:schemeClr val="dk1"/>
              </a:solidFill>
              <a:latin typeface="TT Fors Trial" panose="020B0003030001020000" pitchFamily="34" charset="0"/>
            </a:endParaRPr>
          </a:p>
          <a:p>
            <a:pPr marL="259080" marR="0" lvl="1" indent="-12954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endParaRPr sz="1200" b="1" dirty="0">
              <a:latin typeface="TT Fors Trial" panose="020B0003030001020000" pitchFamily="34" charset="0"/>
            </a:endParaRPr>
          </a:p>
        </p:txBody>
      </p:sp>
      <p:grpSp>
        <p:nvGrpSpPr>
          <p:cNvPr id="1133" name="Google Shape;1133;p6"/>
          <p:cNvGrpSpPr/>
          <p:nvPr/>
        </p:nvGrpSpPr>
        <p:grpSpPr>
          <a:xfrm>
            <a:off x="916567" y="5256913"/>
            <a:ext cx="4732393" cy="1255399"/>
            <a:chOff x="0" y="-19050"/>
            <a:chExt cx="1386474" cy="488027"/>
          </a:xfrm>
        </p:grpSpPr>
        <p:sp>
          <p:nvSpPr>
            <p:cNvPr id="1134" name="Google Shape;1134;p6"/>
            <p:cNvSpPr/>
            <p:nvPr/>
          </p:nvSpPr>
          <p:spPr>
            <a:xfrm>
              <a:off x="0" y="0"/>
              <a:ext cx="1386474" cy="468977"/>
            </a:xfrm>
            <a:custGeom>
              <a:avLst/>
              <a:gdLst/>
              <a:ahLst/>
              <a:cxnLst/>
              <a:rect l="l" t="t" r="r" b="b"/>
              <a:pathLst>
                <a:path w="1386474" h="468977" extrusionOk="0">
                  <a:moveTo>
                    <a:pt x="73965" y="0"/>
                  </a:moveTo>
                  <a:lnTo>
                    <a:pt x="1312508" y="0"/>
                  </a:lnTo>
                  <a:cubicBezTo>
                    <a:pt x="1332125" y="0"/>
                    <a:pt x="1350938" y="7793"/>
                    <a:pt x="1364810" y="21664"/>
                  </a:cubicBezTo>
                  <a:cubicBezTo>
                    <a:pt x="1378681" y="35535"/>
                    <a:pt x="1386474" y="54348"/>
                    <a:pt x="1386474" y="73965"/>
                  </a:cubicBezTo>
                  <a:lnTo>
                    <a:pt x="1386474" y="395011"/>
                  </a:lnTo>
                  <a:cubicBezTo>
                    <a:pt x="1386474" y="414628"/>
                    <a:pt x="1378681" y="433442"/>
                    <a:pt x="1364810" y="447313"/>
                  </a:cubicBezTo>
                  <a:cubicBezTo>
                    <a:pt x="1350938" y="461184"/>
                    <a:pt x="1332125" y="468977"/>
                    <a:pt x="1312508" y="468977"/>
                  </a:cubicBezTo>
                  <a:lnTo>
                    <a:pt x="73965" y="468977"/>
                  </a:lnTo>
                  <a:cubicBezTo>
                    <a:pt x="54348" y="468977"/>
                    <a:pt x="35535" y="461184"/>
                    <a:pt x="21664" y="447313"/>
                  </a:cubicBezTo>
                  <a:cubicBezTo>
                    <a:pt x="7793" y="433442"/>
                    <a:pt x="0" y="414628"/>
                    <a:pt x="0" y="395011"/>
                  </a:cubicBezTo>
                  <a:lnTo>
                    <a:pt x="0" y="73965"/>
                  </a:lnTo>
                  <a:cubicBezTo>
                    <a:pt x="0" y="54348"/>
                    <a:pt x="7793" y="35535"/>
                    <a:pt x="21664" y="21664"/>
                  </a:cubicBezTo>
                  <a:cubicBezTo>
                    <a:pt x="35535" y="7793"/>
                    <a:pt x="54348" y="0"/>
                    <a:pt x="73965" y="0"/>
                  </a:cubicBezTo>
                  <a:close/>
                </a:path>
              </a:pathLst>
            </a:custGeom>
            <a:solidFill>
              <a:srgbClr val="D8222A">
                <a:alpha val="3372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6"/>
            <p:cNvSpPr txBox="1"/>
            <p:nvPr/>
          </p:nvSpPr>
          <p:spPr>
            <a:xfrm>
              <a:off x="0" y="-19050"/>
              <a:ext cx="1386474" cy="4880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6" name="Google Shape;1136;p6"/>
          <p:cNvSpPr txBox="1"/>
          <p:nvPr/>
        </p:nvSpPr>
        <p:spPr>
          <a:xfrm>
            <a:off x="1397942" y="5439861"/>
            <a:ext cx="3893720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We Believe Clothing Is More Than Just Fabric and Cut.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It’s a language of care.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A foundation for confidence.</a:t>
            </a:r>
            <a:endParaRPr sz="1200" dirty="0">
              <a:solidFill>
                <a:srgbClr val="1D1D1F"/>
              </a:solidFill>
              <a:latin typeface="TT Fors Trial" panose="020B0003030001020000" pitchFamily="34" charset="0"/>
            </a:endParaRPr>
          </a:p>
          <a:p>
            <a:pPr marL="0" marR="0" lvl="0" indent="0" algn="ctr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A step toward everyday independence.</a:t>
            </a:r>
            <a:r>
              <a:rPr lang="en-US" sz="1200" dirty="0">
                <a:solidFill>
                  <a:schemeClr val="dk1"/>
                </a:solidFill>
                <a:latin typeface="TT Fors Trial" panose="020B0003030001020000" pitchFamily="34" charset="0"/>
              </a:rPr>
              <a:t> </a:t>
            </a:r>
            <a:endParaRPr sz="1200" dirty="0">
              <a:latin typeface="TT Fors Trial" panose="020B0003030001020000" pitchFamily="34" charset="0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1CF9BB5D-5768-5B9B-8109-5EB715BF3DBB}"/>
              </a:ext>
            </a:extLst>
          </p:cNvPr>
          <p:cNvSpPr txBox="1"/>
          <p:nvPr/>
        </p:nvSpPr>
        <p:spPr>
          <a:xfrm>
            <a:off x="777240" y="1078734"/>
            <a:ext cx="8143736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CLOTHING DESCRIPTION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7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2" name="Google Shape;1142;p7"/>
          <p:cNvGrpSpPr/>
          <p:nvPr/>
        </p:nvGrpSpPr>
        <p:grpSpPr>
          <a:xfrm>
            <a:off x="777240" y="2681165"/>
            <a:ext cx="1940314" cy="664184"/>
            <a:chOff x="0" y="-10865"/>
            <a:chExt cx="676362" cy="231524"/>
          </a:xfrm>
        </p:grpSpPr>
        <p:sp>
          <p:nvSpPr>
            <p:cNvPr id="1143" name="Google Shape;1143;p7"/>
            <p:cNvSpPr/>
            <p:nvPr/>
          </p:nvSpPr>
          <p:spPr>
            <a:xfrm>
              <a:off x="0" y="0"/>
              <a:ext cx="676362" cy="212474"/>
            </a:xfrm>
            <a:custGeom>
              <a:avLst/>
              <a:gdLst/>
              <a:ahLst/>
              <a:cxnLst/>
              <a:rect l="l" t="t" r="r" b="b"/>
              <a:pathLst>
                <a:path w="676362" h="212474" extrusionOk="0">
                  <a:moveTo>
                    <a:pt x="106237" y="0"/>
                  </a:moveTo>
                  <a:lnTo>
                    <a:pt x="570125" y="0"/>
                  </a:lnTo>
                  <a:cubicBezTo>
                    <a:pt x="598301" y="0"/>
                    <a:pt x="625323" y="11193"/>
                    <a:pt x="645246" y="31116"/>
                  </a:cubicBezTo>
                  <a:cubicBezTo>
                    <a:pt x="665169" y="51039"/>
                    <a:pt x="676362" y="78061"/>
                    <a:pt x="676362" y="106237"/>
                  </a:cubicBezTo>
                  <a:lnTo>
                    <a:pt x="676362" y="106237"/>
                  </a:lnTo>
                  <a:cubicBezTo>
                    <a:pt x="676362" y="164910"/>
                    <a:pt x="628798" y="212474"/>
                    <a:pt x="570125" y="212474"/>
                  </a:cubicBezTo>
                  <a:lnTo>
                    <a:pt x="106237" y="212474"/>
                  </a:lnTo>
                  <a:cubicBezTo>
                    <a:pt x="47564" y="212474"/>
                    <a:pt x="0" y="164910"/>
                    <a:pt x="0" y="106237"/>
                  </a:cubicBezTo>
                  <a:lnTo>
                    <a:pt x="0" y="106237"/>
                  </a:lnTo>
                  <a:cubicBezTo>
                    <a:pt x="0" y="47564"/>
                    <a:pt x="47564" y="0"/>
                    <a:pt x="106237" y="0"/>
                  </a:cubicBezTo>
                  <a:close/>
                </a:path>
              </a:pathLst>
            </a:custGeom>
            <a:solidFill>
              <a:srgbClr val="D8222A">
                <a:alpha val="3294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T Fors Trial" panose="020B0003030001020000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7"/>
            <p:cNvSpPr txBox="1"/>
            <p:nvPr/>
          </p:nvSpPr>
          <p:spPr>
            <a:xfrm>
              <a:off x="0" y="-10865"/>
              <a:ext cx="676362" cy="231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TT Fors Trial" panose="020B0003030001020000" pitchFamily="34" charset="0"/>
                  <a:sym typeface="Arial"/>
                </a:rPr>
                <a:t>People with Disabilities (Ages 0–18)</a:t>
              </a:r>
              <a:endParaRPr dirty="0">
                <a:latin typeface="TT Fors Trial" panose="020B0003030001020000" pitchFamily="34" charset="0"/>
              </a:endParaRPr>
            </a:p>
          </p:txBody>
        </p:sp>
      </p:grpSp>
      <p:grpSp>
        <p:nvGrpSpPr>
          <p:cNvPr id="1145" name="Google Shape;1145;p7"/>
          <p:cNvGrpSpPr/>
          <p:nvPr/>
        </p:nvGrpSpPr>
        <p:grpSpPr>
          <a:xfrm>
            <a:off x="777240" y="3458642"/>
            <a:ext cx="1940314" cy="664184"/>
            <a:chOff x="0" y="-8767"/>
            <a:chExt cx="676362" cy="231524"/>
          </a:xfrm>
        </p:grpSpPr>
        <p:sp>
          <p:nvSpPr>
            <p:cNvPr id="1146" name="Google Shape;1146;p7"/>
            <p:cNvSpPr/>
            <p:nvPr/>
          </p:nvSpPr>
          <p:spPr>
            <a:xfrm>
              <a:off x="0" y="0"/>
              <a:ext cx="676362" cy="212474"/>
            </a:xfrm>
            <a:custGeom>
              <a:avLst/>
              <a:gdLst/>
              <a:ahLst/>
              <a:cxnLst/>
              <a:rect l="l" t="t" r="r" b="b"/>
              <a:pathLst>
                <a:path w="676362" h="212474" extrusionOk="0">
                  <a:moveTo>
                    <a:pt x="106237" y="0"/>
                  </a:moveTo>
                  <a:lnTo>
                    <a:pt x="570125" y="0"/>
                  </a:lnTo>
                  <a:cubicBezTo>
                    <a:pt x="598301" y="0"/>
                    <a:pt x="625323" y="11193"/>
                    <a:pt x="645246" y="31116"/>
                  </a:cubicBezTo>
                  <a:cubicBezTo>
                    <a:pt x="665169" y="51039"/>
                    <a:pt x="676362" y="78061"/>
                    <a:pt x="676362" y="106237"/>
                  </a:cubicBezTo>
                  <a:lnTo>
                    <a:pt x="676362" y="106237"/>
                  </a:lnTo>
                  <a:cubicBezTo>
                    <a:pt x="676362" y="164910"/>
                    <a:pt x="628798" y="212474"/>
                    <a:pt x="570125" y="212474"/>
                  </a:cubicBezTo>
                  <a:lnTo>
                    <a:pt x="106237" y="212474"/>
                  </a:lnTo>
                  <a:cubicBezTo>
                    <a:pt x="47564" y="212474"/>
                    <a:pt x="0" y="164910"/>
                    <a:pt x="0" y="106237"/>
                  </a:cubicBezTo>
                  <a:lnTo>
                    <a:pt x="0" y="106237"/>
                  </a:lnTo>
                  <a:cubicBezTo>
                    <a:pt x="0" y="47564"/>
                    <a:pt x="47564" y="0"/>
                    <a:pt x="106237" y="0"/>
                  </a:cubicBezTo>
                  <a:close/>
                </a:path>
              </a:pathLst>
            </a:custGeom>
            <a:solidFill>
              <a:srgbClr val="D8222A">
                <a:alpha val="3294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T Fors Trial" panose="020B0003030001020000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7"/>
            <p:cNvSpPr txBox="1"/>
            <p:nvPr/>
          </p:nvSpPr>
          <p:spPr>
            <a:xfrm>
              <a:off x="0" y="-8767"/>
              <a:ext cx="676362" cy="231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TT Fors Trial" panose="020B0003030001020000" pitchFamily="34" charset="0"/>
                  <a:sym typeface="Arial"/>
                </a:rPr>
                <a:t>Parents of Children with Disabilities</a:t>
              </a:r>
              <a:endParaRPr dirty="0">
                <a:latin typeface="TT Fors Trial" panose="020B0003030001020000" pitchFamily="34" charset="0"/>
              </a:endParaRPr>
            </a:p>
          </p:txBody>
        </p:sp>
      </p:grpSp>
      <p:grpSp>
        <p:nvGrpSpPr>
          <p:cNvPr id="1148" name="Google Shape;1148;p7"/>
          <p:cNvGrpSpPr/>
          <p:nvPr/>
        </p:nvGrpSpPr>
        <p:grpSpPr>
          <a:xfrm>
            <a:off x="777240" y="4193397"/>
            <a:ext cx="1940314" cy="664184"/>
            <a:chOff x="0" y="-19050"/>
            <a:chExt cx="676362" cy="231524"/>
          </a:xfrm>
        </p:grpSpPr>
        <p:sp>
          <p:nvSpPr>
            <p:cNvPr id="1149" name="Google Shape;1149;p7"/>
            <p:cNvSpPr/>
            <p:nvPr/>
          </p:nvSpPr>
          <p:spPr>
            <a:xfrm>
              <a:off x="0" y="0"/>
              <a:ext cx="676362" cy="212474"/>
            </a:xfrm>
            <a:custGeom>
              <a:avLst/>
              <a:gdLst/>
              <a:ahLst/>
              <a:cxnLst/>
              <a:rect l="l" t="t" r="r" b="b"/>
              <a:pathLst>
                <a:path w="676362" h="212474" extrusionOk="0">
                  <a:moveTo>
                    <a:pt x="106237" y="0"/>
                  </a:moveTo>
                  <a:lnTo>
                    <a:pt x="570125" y="0"/>
                  </a:lnTo>
                  <a:cubicBezTo>
                    <a:pt x="598301" y="0"/>
                    <a:pt x="625323" y="11193"/>
                    <a:pt x="645246" y="31116"/>
                  </a:cubicBezTo>
                  <a:cubicBezTo>
                    <a:pt x="665169" y="51039"/>
                    <a:pt x="676362" y="78061"/>
                    <a:pt x="676362" y="106237"/>
                  </a:cubicBezTo>
                  <a:lnTo>
                    <a:pt x="676362" y="106237"/>
                  </a:lnTo>
                  <a:cubicBezTo>
                    <a:pt x="676362" y="164910"/>
                    <a:pt x="628798" y="212474"/>
                    <a:pt x="570125" y="212474"/>
                  </a:cubicBezTo>
                  <a:lnTo>
                    <a:pt x="106237" y="212474"/>
                  </a:lnTo>
                  <a:cubicBezTo>
                    <a:pt x="47564" y="212474"/>
                    <a:pt x="0" y="164910"/>
                    <a:pt x="0" y="106237"/>
                  </a:cubicBezTo>
                  <a:lnTo>
                    <a:pt x="0" y="106237"/>
                  </a:lnTo>
                  <a:cubicBezTo>
                    <a:pt x="0" y="47564"/>
                    <a:pt x="47564" y="0"/>
                    <a:pt x="106237" y="0"/>
                  </a:cubicBezTo>
                  <a:close/>
                </a:path>
              </a:pathLst>
            </a:custGeom>
            <a:solidFill>
              <a:srgbClr val="D8222A">
                <a:alpha val="3294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T Fors Trial" panose="020B0003030001020000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7"/>
            <p:cNvSpPr txBox="1"/>
            <p:nvPr/>
          </p:nvSpPr>
          <p:spPr>
            <a:xfrm>
              <a:off x="0" y="-19050"/>
              <a:ext cx="676362" cy="231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TT Fors Trial" panose="020B0003030001020000" pitchFamily="34" charset="0"/>
                  <a:sym typeface="Arial"/>
                </a:rPr>
                <a:t>For Rehabilitation</a:t>
              </a:r>
              <a:endParaRPr dirty="0">
                <a:latin typeface="TT Fors Trial" panose="020B0003030001020000" pitchFamily="34" charset="0"/>
              </a:endParaRPr>
            </a:p>
          </p:txBody>
        </p:sp>
      </p:grpSp>
      <p:grpSp>
        <p:nvGrpSpPr>
          <p:cNvPr id="1151" name="Google Shape;1151;p7"/>
          <p:cNvGrpSpPr/>
          <p:nvPr/>
        </p:nvGrpSpPr>
        <p:grpSpPr>
          <a:xfrm>
            <a:off x="777240" y="4982656"/>
            <a:ext cx="1940314" cy="789980"/>
            <a:chOff x="0" y="-9525"/>
            <a:chExt cx="676362" cy="275374"/>
          </a:xfrm>
        </p:grpSpPr>
        <p:sp>
          <p:nvSpPr>
            <p:cNvPr id="1152" name="Google Shape;1152;p7"/>
            <p:cNvSpPr/>
            <p:nvPr/>
          </p:nvSpPr>
          <p:spPr>
            <a:xfrm>
              <a:off x="0" y="0"/>
              <a:ext cx="676362" cy="256324"/>
            </a:xfrm>
            <a:custGeom>
              <a:avLst/>
              <a:gdLst/>
              <a:ahLst/>
              <a:cxnLst/>
              <a:rect l="l" t="t" r="r" b="b"/>
              <a:pathLst>
                <a:path w="676362" h="256324" extrusionOk="0">
                  <a:moveTo>
                    <a:pt x="128162" y="0"/>
                  </a:moveTo>
                  <a:lnTo>
                    <a:pt x="548200" y="0"/>
                  </a:lnTo>
                  <a:cubicBezTo>
                    <a:pt x="582191" y="0"/>
                    <a:pt x="614789" y="13503"/>
                    <a:pt x="638824" y="37538"/>
                  </a:cubicBezTo>
                  <a:cubicBezTo>
                    <a:pt x="662859" y="61573"/>
                    <a:pt x="676362" y="94171"/>
                    <a:pt x="676362" y="128162"/>
                  </a:cubicBezTo>
                  <a:lnTo>
                    <a:pt x="676362" y="128162"/>
                  </a:lnTo>
                  <a:cubicBezTo>
                    <a:pt x="676362" y="162153"/>
                    <a:pt x="662859" y="194751"/>
                    <a:pt x="638824" y="218786"/>
                  </a:cubicBezTo>
                  <a:cubicBezTo>
                    <a:pt x="614789" y="242821"/>
                    <a:pt x="582191" y="256324"/>
                    <a:pt x="548200" y="256324"/>
                  </a:cubicBezTo>
                  <a:lnTo>
                    <a:pt x="128162" y="256324"/>
                  </a:lnTo>
                  <a:cubicBezTo>
                    <a:pt x="94171" y="256324"/>
                    <a:pt x="61573" y="242821"/>
                    <a:pt x="37538" y="218786"/>
                  </a:cubicBezTo>
                  <a:cubicBezTo>
                    <a:pt x="13503" y="194751"/>
                    <a:pt x="0" y="162153"/>
                    <a:pt x="0" y="128162"/>
                  </a:cubicBezTo>
                  <a:lnTo>
                    <a:pt x="0" y="128162"/>
                  </a:lnTo>
                  <a:cubicBezTo>
                    <a:pt x="0" y="94171"/>
                    <a:pt x="13503" y="61573"/>
                    <a:pt x="37538" y="37538"/>
                  </a:cubicBezTo>
                  <a:cubicBezTo>
                    <a:pt x="61573" y="13503"/>
                    <a:pt x="94171" y="0"/>
                    <a:pt x="128162" y="0"/>
                  </a:cubicBezTo>
                  <a:close/>
                </a:path>
              </a:pathLst>
            </a:custGeom>
            <a:solidFill>
              <a:srgbClr val="D8222A">
                <a:alpha val="3294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T Fors Trial" panose="020B0003030001020000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7"/>
            <p:cNvSpPr txBox="1"/>
            <p:nvPr/>
          </p:nvSpPr>
          <p:spPr>
            <a:xfrm>
              <a:off x="0" y="-9525"/>
              <a:ext cx="676362" cy="275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TT Fors Trial" panose="020B0003030001020000" pitchFamily="34" charset="0"/>
                  <a:sym typeface="Arial"/>
                </a:rPr>
                <a:t>Social and </a:t>
              </a:r>
              <a:endParaRPr sz="1100" b="1" dirty="0">
                <a:solidFill>
                  <a:srgbClr val="FFFFFF"/>
                </a:solidFill>
                <a:latin typeface="TT Fors Trial" panose="020B0003030001020000" pitchFamily="34" charset="0"/>
                <a:sym typeface="Arial"/>
              </a:endParaRPr>
            </a:p>
            <a:p>
              <a:pPr marL="0" marR="0" lvl="0" indent="0" algn="ctr" rtl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TT Fors Trial" panose="020B0003030001020000" pitchFamily="34" charset="0"/>
                  <a:sym typeface="Arial"/>
                </a:rPr>
                <a:t>Rehabilitation Institutions</a:t>
              </a:r>
              <a:endParaRPr dirty="0">
                <a:latin typeface="TT Fors Trial" panose="020B0003030001020000" pitchFamily="34" charset="0"/>
              </a:endParaRPr>
            </a:p>
          </p:txBody>
        </p:sp>
      </p:grpSp>
      <p:grpSp>
        <p:nvGrpSpPr>
          <p:cNvPr id="1154" name="Google Shape;1154;p7"/>
          <p:cNvGrpSpPr/>
          <p:nvPr/>
        </p:nvGrpSpPr>
        <p:grpSpPr>
          <a:xfrm>
            <a:off x="777240" y="5882237"/>
            <a:ext cx="1940314" cy="664184"/>
            <a:chOff x="0" y="-5394"/>
            <a:chExt cx="676362" cy="231524"/>
          </a:xfrm>
        </p:grpSpPr>
        <p:sp>
          <p:nvSpPr>
            <p:cNvPr id="1155" name="Google Shape;1155;p7"/>
            <p:cNvSpPr/>
            <p:nvPr/>
          </p:nvSpPr>
          <p:spPr>
            <a:xfrm>
              <a:off x="0" y="0"/>
              <a:ext cx="676362" cy="212474"/>
            </a:xfrm>
            <a:custGeom>
              <a:avLst/>
              <a:gdLst/>
              <a:ahLst/>
              <a:cxnLst/>
              <a:rect l="l" t="t" r="r" b="b"/>
              <a:pathLst>
                <a:path w="676362" h="212474" extrusionOk="0">
                  <a:moveTo>
                    <a:pt x="106237" y="0"/>
                  </a:moveTo>
                  <a:lnTo>
                    <a:pt x="570125" y="0"/>
                  </a:lnTo>
                  <a:cubicBezTo>
                    <a:pt x="598301" y="0"/>
                    <a:pt x="625323" y="11193"/>
                    <a:pt x="645246" y="31116"/>
                  </a:cubicBezTo>
                  <a:cubicBezTo>
                    <a:pt x="665169" y="51039"/>
                    <a:pt x="676362" y="78061"/>
                    <a:pt x="676362" y="106237"/>
                  </a:cubicBezTo>
                  <a:lnTo>
                    <a:pt x="676362" y="106237"/>
                  </a:lnTo>
                  <a:cubicBezTo>
                    <a:pt x="676362" y="164910"/>
                    <a:pt x="628798" y="212474"/>
                    <a:pt x="570125" y="212474"/>
                  </a:cubicBezTo>
                  <a:lnTo>
                    <a:pt x="106237" y="212474"/>
                  </a:lnTo>
                  <a:cubicBezTo>
                    <a:pt x="47564" y="212474"/>
                    <a:pt x="0" y="164910"/>
                    <a:pt x="0" y="106237"/>
                  </a:cubicBezTo>
                  <a:lnTo>
                    <a:pt x="0" y="106237"/>
                  </a:lnTo>
                  <a:cubicBezTo>
                    <a:pt x="0" y="47564"/>
                    <a:pt x="47564" y="0"/>
                    <a:pt x="106237" y="0"/>
                  </a:cubicBezTo>
                  <a:close/>
                </a:path>
              </a:pathLst>
            </a:custGeom>
            <a:solidFill>
              <a:srgbClr val="D8222A">
                <a:alpha val="3294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T Fors Trial" panose="020B0003030001020000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p7"/>
            <p:cNvSpPr txBox="1"/>
            <p:nvPr/>
          </p:nvSpPr>
          <p:spPr>
            <a:xfrm>
              <a:off x="0" y="-5394"/>
              <a:ext cx="676362" cy="231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ts val="16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TT Fors Trial" panose="020B0003030001020000" pitchFamily="34" charset="0"/>
                  <a:sym typeface="Arial"/>
                </a:rPr>
                <a:t>Charitable Foundations and NGOs</a:t>
              </a:r>
              <a:endParaRPr dirty="0">
                <a:latin typeface="TT Fors Trial" panose="020B0003030001020000" pitchFamily="34" charset="0"/>
              </a:endParaRPr>
            </a:p>
          </p:txBody>
        </p:sp>
      </p:grpSp>
      <p:cxnSp>
        <p:nvCxnSpPr>
          <p:cNvPr id="1157" name="Google Shape;1157;p7"/>
          <p:cNvCxnSpPr/>
          <p:nvPr/>
        </p:nvCxnSpPr>
        <p:spPr>
          <a:xfrm>
            <a:off x="2859403" y="3017101"/>
            <a:ext cx="69878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8" name="Google Shape;1158;p7"/>
          <p:cNvCxnSpPr/>
          <p:nvPr/>
        </p:nvCxnSpPr>
        <p:spPr>
          <a:xfrm>
            <a:off x="2859403" y="3798084"/>
            <a:ext cx="69878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9" name="Google Shape;1159;p7"/>
          <p:cNvCxnSpPr/>
          <p:nvPr/>
        </p:nvCxnSpPr>
        <p:spPr>
          <a:xfrm>
            <a:off x="2859403" y="4579068"/>
            <a:ext cx="69878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0" name="Google Shape;1160;p7"/>
          <p:cNvCxnSpPr/>
          <p:nvPr/>
        </p:nvCxnSpPr>
        <p:spPr>
          <a:xfrm>
            <a:off x="2859403" y="5360052"/>
            <a:ext cx="69878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1" name="Google Shape;1161;p7"/>
          <p:cNvCxnSpPr/>
          <p:nvPr/>
        </p:nvCxnSpPr>
        <p:spPr>
          <a:xfrm>
            <a:off x="2859403" y="6212002"/>
            <a:ext cx="69878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2" name="Google Shape;1162;p7"/>
          <p:cNvSpPr txBox="1"/>
          <p:nvPr/>
        </p:nvSpPr>
        <p:spPr>
          <a:xfrm>
            <a:off x="3821556" y="3564924"/>
            <a:ext cx="5352765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Mainly mothers who are in constant care. For them, the comfort, practicality, and aesthetics of clothing that eases daily life are essential.</a:t>
            </a:r>
            <a:endParaRPr sz="1200" dirty="0">
              <a:latin typeface="TT Fors Trial" panose="020B0003030001020000" pitchFamily="34" charset="0"/>
            </a:endParaRPr>
          </a:p>
        </p:txBody>
      </p:sp>
      <p:sp>
        <p:nvSpPr>
          <p:cNvPr id="1163" name="Google Shape;1163;p7"/>
          <p:cNvSpPr/>
          <p:nvPr/>
        </p:nvSpPr>
        <p:spPr>
          <a:xfrm>
            <a:off x="7165201" y="1046890"/>
            <a:ext cx="2115959" cy="1343466"/>
          </a:xfrm>
          <a:custGeom>
            <a:avLst/>
            <a:gdLst/>
            <a:ahLst/>
            <a:cxnLst/>
            <a:rect l="l" t="t" r="r" b="b"/>
            <a:pathLst>
              <a:path w="2115959" h="1343466" extrusionOk="0">
                <a:moveTo>
                  <a:pt x="0" y="0"/>
                </a:moveTo>
                <a:lnTo>
                  <a:pt x="2115959" y="0"/>
                </a:lnTo>
                <a:lnTo>
                  <a:pt x="2115959" y="1343466"/>
                </a:lnTo>
                <a:lnTo>
                  <a:pt x="0" y="1343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7"/>
          <p:cNvSpPr txBox="1"/>
          <p:nvPr/>
        </p:nvSpPr>
        <p:spPr>
          <a:xfrm>
            <a:off x="777240" y="2567521"/>
            <a:ext cx="4787012" cy="19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327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7"/>
          <p:cNvSpPr txBox="1"/>
          <p:nvPr/>
        </p:nvSpPr>
        <p:spPr>
          <a:xfrm>
            <a:off x="777240" y="2013647"/>
            <a:ext cx="5562000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dirty="0">
                <a:solidFill>
                  <a:srgbClr val="1D1D1F"/>
                </a:solidFill>
                <a:latin typeface="TT Fors Trial" panose="020B0003030001020000" pitchFamily="34" charset="0"/>
              </a:rPr>
              <a:t>GT Dress designs adaptive clothing that unites comfort, function, and style — for children, teens, and adults with disabilities.</a:t>
            </a:r>
            <a:endParaRPr sz="1200" dirty="0">
              <a:latin typeface="TT Fors Trial" panose="020B0003030001020000" pitchFamily="34" charset="0"/>
            </a:endParaRPr>
          </a:p>
        </p:txBody>
      </p:sp>
      <p:sp>
        <p:nvSpPr>
          <p:cNvPr id="1167" name="Google Shape;1167;p7"/>
          <p:cNvSpPr txBox="1"/>
          <p:nvPr/>
        </p:nvSpPr>
        <p:spPr>
          <a:xfrm>
            <a:off x="9281160" y="7253402"/>
            <a:ext cx="425331" cy="17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3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1">
                <a:solidFill>
                  <a:srgbClr val="2B2A2A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/>
          </a:p>
        </p:txBody>
      </p:sp>
      <p:sp>
        <p:nvSpPr>
          <p:cNvPr id="1168" name="Google Shape;1168;p7"/>
          <p:cNvSpPr txBox="1"/>
          <p:nvPr/>
        </p:nvSpPr>
        <p:spPr>
          <a:xfrm>
            <a:off x="3821556" y="2663639"/>
            <a:ext cx="5459604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People with cerebral palsy (CP), autism, genetic and neurological conditions. </a:t>
            </a:r>
            <a:br>
              <a:rPr lang="ru-RU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</a:b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The clothing accommodates the presence of gastrostomy and tracheostomy tubes, spasticity, the needs of wheelchair users, and other features.</a:t>
            </a:r>
            <a:endParaRPr sz="1200" dirty="0">
              <a:latin typeface="TT Fors Trial" panose="020B0003030001020000" pitchFamily="34" charset="0"/>
            </a:endParaRPr>
          </a:p>
        </p:txBody>
      </p:sp>
      <p:sp>
        <p:nvSpPr>
          <p:cNvPr id="1169" name="Google Shape;1169;p7"/>
          <p:cNvSpPr txBox="1"/>
          <p:nvPr/>
        </p:nvSpPr>
        <p:spPr>
          <a:xfrm>
            <a:off x="3821556" y="4253575"/>
            <a:ext cx="5352765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People with limited mobility or after injuries, the post-operative period, people with dementia, or after a stroke. The clothing simplifies dressing, does not restrict movement, and fits over orthoses, prosthetics, casts, </a:t>
            </a:r>
            <a:r>
              <a:rPr lang="en-US" sz="1200" dirty="0" err="1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Ilizarov</a:t>
            </a: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 apparatus, and splints.</a:t>
            </a:r>
            <a:endParaRPr sz="1200" dirty="0">
              <a:latin typeface="TT Fors Trial" panose="020B0003030001020000" pitchFamily="34" charset="0"/>
            </a:endParaRPr>
          </a:p>
        </p:txBody>
      </p:sp>
      <p:sp>
        <p:nvSpPr>
          <p:cNvPr id="1170" name="Google Shape;1170;p7"/>
          <p:cNvSpPr txBox="1"/>
          <p:nvPr/>
        </p:nvSpPr>
        <p:spPr>
          <a:xfrm>
            <a:off x="3821556" y="5179214"/>
            <a:ext cx="5352765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Kindergartens, schools, boarding schools, rehabilitation centers, orphanages, and nursing homes value convenience, high quality, and ease of care.</a:t>
            </a:r>
            <a:endParaRPr sz="1200" dirty="0">
              <a:latin typeface="TT Fors Trial" panose="020B0003030001020000" pitchFamily="34" charset="0"/>
            </a:endParaRPr>
          </a:p>
        </p:txBody>
      </p:sp>
      <p:sp>
        <p:nvSpPr>
          <p:cNvPr id="1171" name="Google Shape;1171;p7"/>
          <p:cNvSpPr txBox="1"/>
          <p:nvPr/>
        </p:nvSpPr>
        <p:spPr>
          <a:xfrm>
            <a:off x="3821556" y="5998642"/>
            <a:ext cx="5352765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Partners who purchase clothing for distribution to families. They choose </a:t>
            </a:r>
            <a:endParaRPr sz="1200" dirty="0">
              <a:solidFill>
                <a:srgbClr val="000000"/>
              </a:solidFill>
              <a:latin typeface="TT Fors Trial" panose="020B0003030001020000" pitchFamily="34" charset="0"/>
              <a:sym typeface="Arial"/>
            </a:endParaRPr>
          </a:p>
          <a:p>
            <a:pPr marL="0" marR="0" lvl="0" indent="0" algn="just" rtl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T Fors Trial" panose="020B0003030001020000" pitchFamily="34" charset="0"/>
                <a:sym typeface="Arial"/>
              </a:rPr>
              <a:t>GT Dress for its social mission and transparent approach.</a:t>
            </a:r>
            <a:endParaRPr sz="1200" dirty="0">
              <a:latin typeface="TT Fors Trial" panose="020B0003030001020000" pitchFamily="34" charset="0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76E46278-DEC2-BE5E-F4BE-95B84E62E5E4}"/>
              </a:ext>
            </a:extLst>
          </p:cNvPr>
          <p:cNvSpPr txBox="1"/>
          <p:nvPr/>
        </p:nvSpPr>
        <p:spPr>
          <a:xfrm>
            <a:off x="721485" y="1208169"/>
            <a:ext cx="6761480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0" spc="-150" dirty="0">
                <a:solidFill>
                  <a:srgbClr val="D8222A"/>
                </a:solidFill>
                <a:latin typeface="Intro" panose="02000000000000000000" charset="0"/>
                <a:ea typeface="NTR"/>
                <a:cs typeface="NTR"/>
                <a:sym typeface="NTR"/>
              </a:rPr>
              <a:t>TARGET AUDIENCE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7" name="Google Shape;1177;p8"/>
          <p:cNvSpPr/>
          <p:nvPr/>
        </p:nvSpPr>
        <p:spPr>
          <a:xfrm>
            <a:off x="5086835" y="777240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 extrusionOk="0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8"/>
          <p:cNvSpPr/>
          <p:nvPr/>
        </p:nvSpPr>
        <p:spPr>
          <a:xfrm>
            <a:off x="7398001" y="777240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 extrusionOk="0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62638" r="-6263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p8"/>
          <p:cNvSpPr/>
          <p:nvPr/>
        </p:nvSpPr>
        <p:spPr>
          <a:xfrm>
            <a:off x="7398001" y="4051577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 extrusionOk="0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62430" r="-6243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0" name="Google Shape;1180;p8"/>
          <p:cNvGrpSpPr/>
          <p:nvPr/>
        </p:nvGrpSpPr>
        <p:grpSpPr>
          <a:xfrm>
            <a:off x="560070" y="777240"/>
            <a:ext cx="4349963" cy="3152464"/>
            <a:chOff x="0" y="0"/>
            <a:chExt cx="5799951" cy="4203286"/>
          </a:xfrm>
        </p:grpSpPr>
        <p:sp>
          <p:nvSpPr>
            <p:cNvPr id="1181" name="Google Shape;1181;p8"/>
            <p:cNvSpPr/>
            <p:nvPr/>
          </p:nvSpPr>
          <p:spPr>
            <a:xfrm>
              <a:off x="0" y="0"/>
              <a:ext cx="2800439" cy="4203286"/>
            </a:xfrm>
            <a:custGeom>
              <a:avLst/>
              <a:gdLst/>
              <a:ahLst/>
              <a:cxnLst/>
              <a:rect l="l" t="t" r="r" b="b"/>
              <a:pathLst>
                <a:path w="2800439" h="4203286" extrusionOk="0">
                  <a:moveTo>
                    <a:pt x="0" y="0"/>
                  </a:moveTo>
                  <a:lnTo>
                    <a:pt x="2800439" y="0"/>
                  </a:lnTo>
                  <a:lnTo>
                    <a:pt x="2800439" y="4203286"/>
                  </a:lnTo>
                  <a:lnTo>
                    <a:pt x="0" y="42032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l="-62430" r="-62430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2999512" y="0"/>
              <a:ext cx="2800439" cy="4203286"/>
            </a:xfrm>
            <a:custGeom>
              <a:avLst/>
              <a:gdLst/>
              <a:ahLst/>
              <a:cxnLst/>
              <a:rect l="l" t="t" r="r" b="b"/>
              <a:pathLst>
                <a:path w="2800439" h="4203286" extrusionOk="0">
                  <a:moveTo>
                    <a:pt x="0" y="0"/>
                  </a:moveTo>
                  <a:lnTo>
                    <a:pt x="2800439" y="0"/>
                  </a:lnTo>
                  <a:lnTo>
                    <a:pt x="2800439" y="4203286"/>
                  </a:lnTo>
                  <a:lnTo>
                    <a:pt x="0" y="42032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l="-62638" r="-6263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3" name="Google Shape;1183;p8"/>
          <p:cNvSpPr/>
          <p:nvPr/>
        </p:nvSpPr>
        <p:spPr>
          <a:xfrm>
            <a:off x="5086835" y="4051577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 extrusionOk="0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62638" r="-6263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8"/>
          <p:cNvSpPr/>
          <p:nvPr/>
        </p:nvSpPr>
        <p:spPr>
          <a:xfrm>
            <a:off x="560070" y="777240"/>
            <a:ext cx="2105021" cy="3152464"/>
          </a:xfrm>
          <a:custGeom>
            <a:avLst/>
            <a:gdLst/>
            <a:ahLst/>
            <a:cxnLst/>
            <a:rect l="l" t="t" r="r" b="b"/>
            <a:pathLst>
              <a:path w="2105021" h="3152464" extrusionOk="0">
                <a:moveTo>
                  <a:pt x="0" y="0"/>
                </a:moveTo>
                <a:lnTo>
                  <a:pt x="2105021" y="0"/>
                </a:lnTo>
                <a:lnTo>
                  <a:pt x="2105021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116871" t="-17500" r="-86666" b="-175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8"/>
          <p:cNvSpPr/>
          <p:nvPr/>
        </p:nvSpPr>
        <p:spPr>
          <a:xfrm>
            <a:off x="2809704" y="777240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 extrusionOk="0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8"/>
          <p:cNvSpPr/>
          <p:nvPr/>
        </p:nvSpPr>
        <p:spPr>
          <a:xfrm>
            <a:off x="5086835" y="777240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 extrusionOk="0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l="-47356" r="-7792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8"/>
          <p:cNvSpPr/>
          <p:nvPr/>
        </p:nvSpPr>
        <p:spPr>
          <a:xfrm>
            <a:off x="7398001" y="777240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 extrusionOk="0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8" name="Google Shape;1188;p8"/>
          <p:cNvSpPr/>
          <p:nvPr/>
        </p:nvSpPr>
        <p:spPr>
          <a:xfrm>
            <a:off x="2816114" y="4057170"/>
            <a:ext cx="2093919" cy="3152464"/>
          </a:xfrm>
          <a:custGeom>
            <a:avLst/>
            <a:gdLst/>
            <a:ahLst/>
            <a:cxnLst/>
            <a:rect l="l" t="t" r="r" b="b"/>
            <a:pathLst>
              <a:path w="2093919" h="3152464" extrusionOk="0">
                <a:moveTo>
                  <a:pt x="0" y="0"/>
                </a:moveTo>
                <a:lnTo>
                  <a:pt x="2093919" y="0"/>
                </a:lnTo>
                <a:lnTo>
                  <a:pt x="209391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l="-153" r="-1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9" name="Google Shape;1189;p8"/>
          <p:cNvSpPr/>
          <p:nvPr/>
        </p:nvSpPr>
        <p:spPr>
          <a:xfrm>
            <a:off x="5081483" y="4043544"/>
            <a:ext cx="2105681" cy="3160497"/>
          </a:xfrm>
          <a:custGeom>
            <a:avLst/>
            <a:gdLst/>
            <a:ahLst/>
            <a:cxnLst/>
            <a:rect l="l" t="t" r="r" b="b"/>
            <a:pathLst>
              <a:path w="2105681" h="3160497" extrusionOk="0">
                <a:moveTo>
                  <a:pt x="0" y="0"/>
                </a:moveTo>
                <a:lnTo>
                  <a:pt x="2105681" y="0"/>
                </a:lnTo>
                <a:lnTo>
                  <a:pt x="2105681" y="3160497"/>
                </a:lnTo>
                <a:lnTo>
                  <a:pt x="0" y="3160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0" name="Google Shape;1190;p8"/>
          <p:cNvSpPr/>
          <p:nvPr/>
        </p:nvSpPr>
        <p:spPr>
          <a:xfrm>
            <a:off x="7398001" y="4057170"/>
            <a:ext cx="2100329" cy="3146871"/>
          </a:xfrm>
          <a:custGeom>
            <a:avLst/>
            <a:gdLst/>
            <a:ahLst/>
            <a:cxnLst/>
            <a:rect l="l" t="t" r="r" b="b"/>
            <a:pathLst>
              <a:path w="2100329" h="3146871" extrusionOk="0">
                <a:moveTo>
                  <a:pt x="0" y="0"/>
                </a:moveTo>
                <a:lnTo>
                  <a:pt x="2100329" y="0"/>
                </a:lnTo>
                <a:lnTo>
                  <a:pt x="2100329" y="3146871"/>
                </a:lnTo>
                <a:lnTo>
                  <a:pt x="0" y="3146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t="-88" b="-8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1" name="Google Shape;1191;p8"/>
          <p:cNvSpPr/>
          <p:nvPr/>
        </p:nvSpPr>
        <p:spPr>
          <a:xfrm>
            <a:off x="560070" y="4057170"/>
            <a:ext cx="2105021" cy="3152464"/>
          </a:xfrm>
          <a:custGeom>
            <a:avLst/>
            <a:gdLst/>
            <a:ahLst/>
            <a:cxnLst/>
            <a:rect l="l" t="t" r="r" b="b"/>
            <a:pathLst>
              <a:path w="2105021" h="3152464" extrusionOk="0">
                <a:moveTo>
                  <a:pt x="0" y="0"/>
                </a:moveTo>
                <a:lnTo>
                  <a:pt x="2105021" y="0"/>
                </a:lnTo>
                <a:lnTo>
                  <a:pt x="2105021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l="-59181" r="-6545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9"/>
          <p:cNvSpPr/>
          <p:nvPr/>
        </p:nvSpPr>
        <p:spPr>
          <a:xfrm rot="-5400000">
            <a:off x="1143000" y="-114300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 extrusionOk="0">
                <a:moveTo>
                  <a:pt x="7772400" y="0"/>
                </a:move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lnTo>
                  <a:pt x="77724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470" t="-6215" r="-1470" b="-62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9"/>
          <p:cNvSpPr/>
          <p:nvPr/>
        </p:nvSpPr>
        <p:spPr>
          <a:xfrm>
            <a:off x="7398001" y="777240"/>
            <a:ext cx="2100329" cy="3152464"/>
          </a:xfrm>
          <a:custGeom>
            <a:avLst/>
            <a:gdLst/>
            <a:ahLst/>
            <a:cxnLst/>
            <a:rect l="l" t="t" r="r" b="b"/>
            <a:pathLst>
              <a:path w="2100329" h="3152464" extrusionOk="0">
                <a:moveTo>
                  <a:pt x="0" y="0"/>
                </a:moveTo>
                <a:lnTo>
                  <a:pt x="2100329" y="0"/>
                </a:lnTo>
                <a:lnTo>
                  <a:pt x="2100329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62638" r="-6263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Google Shape;1198;p9"/>
          <p:cNvSpPr/>
          <p:nvPr/>
        </p:nvSpPr>
        <p:spPr>
          <a:xfrm>
            <a:off x="560070" y="777240"/>
            <a:ext cx="4349963" cy="3152464"/>
          </a:xfrm>
          <a:custGeom>
            <a:avLst/>
            <a:gdLst/>
            <a:ahLst/>
            <a:cxnLst/>
            <a:rect l="l" t="t" r="r" b="b"/>
            <a:pathLst>
              <a:path w="4349963" h="3152464" extrusionOk="0">
                <a:moveTo>
                  <a:pt x="0" y="0"/>
                </a:moveTo>
                <a:lnTo>
                  <a:pt x="4349963" y="0"/>
                </a:lnTo>
                <a:lnTo>
                  <a:pt x="4349963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877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9" name="Google Shape;1199;p9"/>
          <p:cNvSpPr/>
          <p:nvPr/>
        </p:nvSpPr>
        <p:spPr>
          <a:xfrm>
            <a:off x="4993005" y="777240"/>
            <a:ext cx="2322024" cy="3152464"/>
          </a:xfrm>
          <a:custGeom>
            <a:avLst/>
            <a:gdLst/>
            <a:ahLst/>
            <a:cxnLst/>
            <a:rect l="l" t="t" r="r" b="b"/>
            <a:pathLst>
              <a:path w="2322024" h="3152464" extrusionOk="0">
                <a:moveTo>
                  <a:pt x="0" y="0"/>
                </a:moveTo>
                <a:lnTo>
                  <a:pt x="2322024" y="0"/>
                </a:lnTo>
                <a:lnTo>
                  <a:pt x="2322024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43269" r="-6050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0" name="Google Shape;1200;p9"/>
          <p:cNvSpPr/>
          <p:nvPr/>
        </p:nvSpPr>
        <p:spPr>
          <a:xfrm>
            <a:off x="7398001" y="777240"/>
            <a:ext cx="2095825" cy="3145703"/>
          </a:xfrm>
          <a:custGeom>
            <a:avLst/>
            <a:gdLst/>
            <a:ahLst/>
            <a:cxnLst/>
            <a:rect l="l" t="t" r="r" b="b"/>
            <a:pathLst>
              <a:path w="2095825" h="3145703" extrusionOk="0">
                <a:moveTo>
                  <a:pt x="0" y="0"/>
                </a:moveTo>
                <a:lnTo>
                  <a:pt x="2095825" y="0"/>
                </a:lnTo>
                <a:lnTo>
                  <a:pt x="2095825" y="3145703"/>
                </a:lnTo>
                <a:lnTo>
                  <a:pt x="0" y="3145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p9"/>
          <p:cNvSpPr/>
          <p:nvPr/>
        </p:nvSpPr>
        <p:spPr>
          <a:xfrm>
            <a:off x="573454" y="4044816"/>
            <a:ext cx="2275890" cy="3152464"/>
          </a:xfrm>
          <a:custGeom>
            <a:avLst/>
            <a:gdLst/>
            <a:ahLst/>
            <a:cxnLst/>
            <a:rect l="l" t="t" r="r" b="b"/>
            <a:pathLst>
              <a:path w="2275890" h="3152464" extrusionOk="0">
                <a:moveTo>
                  <a:pt x="0" y="0"/>
                </a:moveTo>
                <a:lnTo>
                  <a:pt x="2275890" y="0"/>
                </a:lnTo>
                <a:lnTo>
                  <a:pt x="2275890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39703" r="-6819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p9"/>
          <p:cNvSpPr/>
          <p:nvPr/>
        </p:nvSpPr>
        <p:spPr>
          <a:xfrm>
            <a:off x="2935069" y="4051577"/>
            <a:ext cx="2215028" cy="3152464"/>
          </a:xfrm>
          <a:custGeom>
            <a:avLst/>
            <a:gdLst/>
            <a:ahLst/>
            <a:cxnLst/>
            <a:rect l="l" t="t" r="r" b="b"/>
            <a:pathLst>
              <a:path w="2215028" h="3152464" extrusionOk="0">
                <a:moveTo>
                  <a:pt x="0" y="0"/>
                </a:moveTo>
                <a:lnTo>
                  <a:pt x="2215027" y="0"/>
                </a:lnTo>
                <a:lnTo>
                  <a:pt x="2215027" y="3152464"/>
                </a:lnTo>
                <a:lnTo>
                  <a:pt x="0" y="3152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65049" r="-4856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3" name="Google Shape;1203;p9"/>
          <p:cNvSpPr/>
          <p:nvPr/>
        </p:nvSpPr>
        <p:spPr>
          <a:xfrm>
            <a:off x="5235821" y="4063718"/>
            <a:ext cx="2079647" cy="3121421"/>
          </a:xfrm>
          <a:custGeom>
            <a:avLst/>
            <a:gdLst/>
            <a:ahLst/>
            <a:cxnLst/>
            <a:rect l="l" t="t" r="r" b="b"/>
            <a:pathLst>
              <a:path w="2079647" h="3121421" extrusionOk="0">
                <a:moveTo>
                  <a:pt x="0" y="0"/>
                </a:moveTo>
                <a:lnTo>
                  <a:pt x="2079647" y="0"/>
                </a:lnTo>
                <a:lnTo>
                  <a:pt x="2079647" y="3121421"/>
                </a:lnTo>
                <a:lnTo>
                  <a:pt x="0" y="31214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4" name="Google Shape;1204;p9"/>
          <p:cNvSpPr/>
          <p:nvPr/>
        </p:nvSpPr>
        <p:spPr>
          <a:xfrm>
            <a:off x="7398001" y="4051577"/>
            <a:ext cx="2095825" cy="3145703"/>
          </a:xfrm>
          <a:custGeom>
            <a:avLst/>
            <a:gdLst/>
            <a:ahLst/>
            <a:cxnLst/>
            <a:rect l="l" t="t" r="r" b="b"/>
            <a:pathLst>
              <a:path w="2095825" h="3145703" extrusionOk="0">
                <a:moveTo>
                  <a:pt x="0" y="0"/>
                </a:moveTo>
                <a:lnTo>
                  <a:pt x="2095825" y="0"/>
                </a:lnTo>
                <a:lnTo>
                  <a:pt x="2095825" y="3145703"/>
                </a:lnTo>
                <a:lnTo>
                  <a:pt x="0" y="3145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1776</Words>
  <Application>Microsoft Office PowerPoint</Application>
  <PresentationFormat>Произвольный</PresentationFormat>
  <Paragraphs>185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Calibri</vt:lpstr>
      <vt:lpstr>Intro</vt:lpstr>
      <vt:lpstr>Arial</vt:lpstr>
      <vt:lpstr>Impact</vt:lpstr>
      <vt:lpstr>TT Fors Trial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мили</dc:creator>
  <cp:lastModifiedBy>мили</cp:lastModifiedBy>
  <cp:revision>6</cp:revision>
  <dcterms:created xsi:type="dcterms:W3CDTF">2006-08-16T00:00:00Z</dcterms:created>
  <dcterms:modified xsi:type="dcterms:W3CDTF">2026-04-23T10:50:40Z</dcterms:modified>
</cp:coreProperties>
</file>